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85" r:id="rId4"/>
    <p:sldId id="270" r:id="rId5"/>
    <p:sldId id="268" r:id="rId6"/>
    <p:sldId id="267" r:id="rId7"/>
    <p:sldId id="262" r:id="rId8"/>
    <p:sldId id="266" r:id="rId9"/>
    <p:sldId id="284" r:id="rId10"/>
    <p:sldId id="360" r:id="rId11"/>
    <p:sldId id="286" r:id="rId12"/>
    <p:sldId id="282" r:id="rId13"/>
    <p:sldId id="291" r:id="rId14"/>
    <p:sldId id="289" r:id="rId15"/>
    <p:sldId id="287" r:id="rId16"/>
    <p:sldId id="288" r:id="rId17"/>
    <p:sldId id="292" r:id="rId18"/>
    <p:sldId id="314" r:id="rId19"/>
    <p:sldId id="293" r:id="rId20"/>
    <p:sldId id="361" r:id="rId21"/>
    <p:sldId id="311" r:id="rId22"/>
    <p:sldId id="309" r:id="rId23"/>
    <p:sldId id="320" r:id="rId24"/>
    <p:sldId id="296" r:id="rId25"/>
    <p:sldId id="271" r:id="rId26"/>
    <p:sldId id="272" r:id="rId27"/>
    <p:sldId id="279" r:id="rId28"/>
    <p:sldId id="295" r:id="rId29"/>
    <p:sldId id="345" r:id="rId30"/>
    <p:sldId id="358" r:id="rId31"/>
    <p:sldId id="346" r:id="rId32"/>
    <p:sldId id="347" r:id="rId33"/>
    <p:sldId id="348" r:id="rId34"/>
    <p:sldId id="349" r:id="rId35"/>
    <p:sldId id="351" r:id="rId36"/>
    <p:sldId id="350" r:id="rId37"/>
    <p:sldId id="353" r:id="rId38"/>
    <p:sldId id="352" r:id="rId39"/>
    <p:sldId id="322" r:id="rId40"/>
    <p:sldId id="340" r:id="rId41"/>
    <p:sldId id="323" r:id="rId42"/>
    <p:sldId id="327" r:id="rId43"/>
    <p:sldId id="326" r:id="rId44"/>
    <p:sldId id="341" r:id="rId45"/>
    <p:sldId id="332" r:id="rId46"/>
    <p:sldId id="354" r:id="rId47"/>
    <p:sldId id="355" r:id="rId48"/>
    <p:sldId id="330" r:id="rId49"/>
    <p:sldId id="337" r:id="rId50"/>
    <p:sldId id="336" r:id="rId51"/>
    <p:sldId id="335" r:id="rId52"/>
    <p:sldId id="334" r:id="rId53"/>
    <p:sldId id="333" r:id="rId54"/>
    <p:sldId id="338" r:id="rId55"/>
    <p:sldId id="342" r:id="rId56"/>
    <p:sldId id="344" r:id="rId57"/>
    <p:sldId id="307" r:id="rId58"/>
    <p:sldId id="308" r:id="rId59"/>
    <p:sldId id="316" r:id="rId60"/>
    <p:sldId id="324" r:id="rId61"/>
    <p:sldId id="359" r:id="rId62"/>
    <p:sldId id="312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3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21BEB-9D90-4E4C-CDCC-2171E4D72EC0}" v="9" dt="2023-07-26T17:05:40.936"/>
    <p1510:client id="{A92AA944-50F0-4CD9-8F15-719350F324FE}" v="2" dt="2023-07-26T16:46:18.440"/>
    <p1510:client id="{F15EEF94-6BE9-C80A-59CF-B7C8050CF84C}" v="4" dt="2023-07-26T16:48:08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E90BEF-AD9A-4A10-9A5E-2876D6B2222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AFB737-6ADC-4ED4-91C8-09735CFC8A5F}">
      <dgm:prSet/>
      <dgm:spPr/>
      <dgm:t>
        <a:bodyPr/>
        <a:lstStyle/>
        <a:p>
          <a:r>
            <a:rPr lang="en-US"/>
            <a:t>Abhijeet Chaudhari</a:t>
          </a:r>
        </a:p>
      </dgm:t>
    </dgm:pt>
    <dgm:pt modelId="{6022A0EC-7A47-453B-8295-D1F5BFAF1526}" type="parTrans" cxnId="{5538F28B-89E7-4F70-BBAB-68FD6C6C6BB8}">
      <dgm:prSet/>
      <dgm:spPr/>
      <dgm:t>
        <a:bodyPr/>
        <a:lstStyle/>
        <a:p>
          <a:endParaRPr lang="en-US"/>
        </a:p>
      </dgm:t>
    </dgm:pt>
    <dgm:pt modelId="{579134D1-6CDF-4498-9AF4-A9B34A9803C0}" type="sibTrans" cxnId="{5538F28B-89E7-4F70-BBAB-68FD6C6C6BB8}">
      <dgm:prSet/>
      <dgm:spPr/>
      <dgm:t>
        <a:bodyPr/>
        <a:lstStyle/>
        <a:p>
          <a:endParaRPr lang="en-US"/>
        </a:p>
      </dgm:t>
    </dgm:pt>
    <dgm:pt modelId="{CDAB654E-6D16-4157-9972-71B92061832D}">
      <dgm:prSet/>
      <dgm:spPr/>
      <dgm:t>
        <a:bodyPr/>
        <a:lstStyle/>
        <a:p>
          <a:r>
            <a:rPr lang="en-US"/>
            <a:t>Harshilkumar Patel</a:t>
          </a:r>
        </a:p>
      </dgm:t>
    </dgm:pt>
    <dgm:pt modelId="{02C33045-880A-49E4-B7F0-06F00EB79BB5}" type="parTrans" cxnId="{E613A578-3E25-4053-8476-7AF72FA33629}">
      <dgm:prSet/>
      <dgm:spPr/>
      <dgm:t>
        <a:bodyPr/>
        <a:lstStyle/>
        <a:p>
          <a:endParaRPr lang="en-US"/>
        </a:p>
      </dgm:t>
    </dgm:pt>
    <dgm:pt modelId="{001604A6-1482-4708-A6AB-DDAF18E4347D}" type="sibTrans" cxnId="{E613A578-3E25-4053-8476-7AF72FA33629}">
      <dgm:prSet/>
      <dgm:spPr/>
      <dgm:t>
        <a:bodyPr/>
        <a:lstStyle/>
        <a:p>
          <a:endParaRPr lang="en-US"/>
        </a:p>
      </dgm:t>
    </dgm:pt>
    <dgm:pt modelId="{DBE45EE6-8CEA-4D6C-B5EB-C09E3F6983AC}">
      <dgm:prSet/>
      <dgm:spPr/>
      <dgm:t>
        <a:bodyPr/>
        <a:lstStyle/>
        <a:p>
          <a:r>
            <a:rPr lang="en-US"/>
            <a:t>Kishankumar Patel</a:t>
          </a:r>
        </a:p>
      </dgm:t>
    </dgm:pt>
    <dgm:pt modelId="{F64CA01A-AAAB-4FE1-93DD-5D4A99FE5166}" type="parTrans" cxnId="{D81107A7-9574-499A-9AA4-4029B2FB2C3C}">
      <dgm:prSet/>
      <dgm:spPr/>
      <dgm:t>
        <a:bodyPr/>
        <a:lstStyle/>
        <a:p>
          <a:endParaRPr lang="en-US"/>
        </a:p>
      </dgm:t>
    </dgm:pt>
    <dgm:pt modelId="{53F0A3A0-1DAB-46E9-B5CA-CC184EE5B881}" type="sibTrans" cxnId="{D81107A7-9574-499A-9AA4-4029B2FB2C3C}">
      <dgm:prSet/>
      <dgm:spPr/>
      <dgm:t>
        <a:bodyPr/>
        <a:lstStyle/>
        <a:p>
          <a:endParaRPr lang="en-US"/>
        </a:p>
      </dgm:t>
    </dgm:pt>
    <dgm:pt modelId="{8A827EBA-2408-4683-9F0F-12196CF73A55}">
      <dgm:prSet/>
      <dgm:spPr/>
      <dgm:t>
        <a:bodyPr/>
        <a:lstStyle/>
        <a:p>
          <a:r>
            <a:rPr lang="en-US"/>
            <a:t>Rishav Rana</a:t>
          </a:r>
        </a:p>
      </dgm:t>
    </dgm:pt>
    <dgm:pt modelId="{77F728E3-AFF7-48CF-888B-67293654DD3A}" type="parTrans" cxnId="{2036ABDA-AAB8-4EBE-8D7E-767E10553562}">
      <dgm:prSet/>
      <dgm:spPr/>
      <dgm:t>
        <a:bodyPr/>
        <a:lstStyle/>
        <a:p>
          <a:endParaRPr lang="en-US"/>
        </a:p>
      </dgm:t>
    </dgm:pt>
    <dgm:pt modelId="{D439EA16-9046-4623-B86F-D978806D4F57}" type="sibTrans" cxnId="{2036ABDA-AAB8-4EBE-8D7E-767E10553562}">
      <dgm:prSet/>
      <dgm:spPr/>
      <dgm:t>
        <a:bodyPr/>
        <a:lstStyle/>
        <a:p>
          <a:endParaRPr lang="en-US"/>
        </a:p>
      </dgm:t>
    </dgm:pt>
    <dgm:pt modelId="{F96F724C-C272-4058-B6E1-92C608FE4521}" type="pres">
      <dgm:prSet presAssocID="{4FE90BEF-AD9A-4A10-9A5E-2876D6B22222}" presName="vert0" presStyleCnt="0">
        <dgm:presLayoutVars>
          <dgm:dir/>
          <dgm:animOne val="branch"/>
          <dgm:animLvl val="lvl"/>
        </dgm:presLayoutVars>
      </dgm:prSet>
      <dgm:spPr/>
    </dgm:pt>
    <dgm:pt modelId="{DBB9E01C-CC34-4052-8C18-4192786CB9AC}" type="pres">
      <dgm:prSet presAssocID="{29AFB737-6ADC-4ED4-91C8-09735CFC8A5F}" presName="thickLine" presStyleLbl="alignNode1" presStyleIdx="0" presStyleCnt="4"/>
      <dgm:spPr/>
    </dgm:pt>
    <dgm:pt modelId="{C45EAF01-CDD7-4D36-A2B6-9E11795B8FDE}" type="pres">
      <dgm:prSet presAssocID="{29AFB737-6ADC-4ED4-91C8-09735CFC8A5F}" presName="horz1" presStyleCnt="0"/>
      <dgm:spPr/>
    </dgm:pt>
    <dgm:pt modelId="{5DE3FA29-3E4D-47D8-8DED-9118AA7D5F21}" type="pres">
      <dgm:prSet presAssocID="{29AFB737-6ADC-4ED4-91C8-09735CFC8A5F}" presName="tx1" presStyleLbl="revTx" presStyleIdx="0" presStyleCnt="4"/>
      <dgm:spPr/>
    </dgm:pt>
    <dgm:pt modelId="{AFE8CBDF-8F3E-4152-9313-26FE5684CE8B}" type="pres">
      <dgm:prSet presAssocID="{29AFB737-6ADC-4ED4-91C8-09735CFC8A5F}" presName="vert1" presStyleCnt="0"/>
      <dgm:spPr/>
    </dgm:pt>
    <dgm:pt modelId="{1D6EA60C-536D-42E9-B450-C3299E6E9DEF}" type="pres">
      <dgm:prSet presAssocID="{CDAB654E-6D16-4157-9972-71B92061832D}" presName="thickLine" presStyleLbl="alignNode1" presStyleIdx="1" presStyleCnt="4"/>
      <dgm:spPr/>
    </dgm:pt>
    <dgm:pt modelId="{C8E6EDFF-F69F-43E4-BA3B-5BD9F5DF7C60}" type="pres">
      <dgm:prSet presAssocID="{CDAB654E-6D16-4157-9972-71B92061832D}" presName="horz1" presStyleCnt="0"/>
      <dgm:spPr/>
    </dgm:pt>
    <dgm:pt modelId="{EDB26815-2591-43A4-892E-1BE1DF9A6B9C}" type="pres">
      <dgm:prSet presAssocID="{CDAB654E-6D16-4157-9972-71B92061832D}" presName="tx1" presStyleLbl="revTx" presStyleIdx="1" presStyleCnt="4"/>
      <dgm:spPr/>
    </dgm:pt>
    <dgm:pt modelId="{A07C86FD-0BE5-413A-979E-E87B95F72AA1}" type="pres">
      <dgm:prSet presAssocID="{CDAB654E-6D16-4157-9972-71B92061832D}" presName="vert1" presStyleCnt="0"/>
      <dgm:spPr/>
    </dgm:pt>
    <dgm:pt modelId="{84595C9B-B8CC-4C77-81A1-EC5F3F7E6791}" type="pres">
      <dgm:prSet presAssocID="{DBE45EE6-8CEA-4D6C-B5EB-C09E3F6983AC}" presName="thickLine" presStyleLbl="alignNode1" presStyleIdx="2" presStyleCnt="4"/>
      <dgm:spPr/>
    </dgm:pt>
    <dgm:pt modelId="{8C0ABDEF-D7DC-4AA3-AD33-097DBC99CCD1}" type="pres">
      <dgm:prSet presAssocID="{DBE45EE6-8CEA-4D6C-B5EB-C09E3F6983AC}" presName="horz1" presStyleCnt="0"/>
      <dgm:spPr/>
    </dgm:pt>
    <dgm:pt modelId="{5AFE20CC-62EC-4D2A-9DDF-2CF37AC70401}" type="pres">
      <dgm:prSet presAssocID="{DBE45EE6-8CEA-4D6C-B5EB-C09E3F6983AC}" presName="tx1" presStyleLbl="revTx" presStyleIdx="2" presStyleCnt="4"/>
      <dgm:spPr/>
    </dgm:pt>
    <dgm:pt modelId="{5E60FD3E-B0BE-4E80-AA43-454B1C19B687}" type="pres">
      <dgm:prSet presAssocID="{DBE45EE6-8CEA-4D6C-B5EB-C09E3F6983AC}" presName="vert1" presStyleCnt="0"/>
      <dgm:spPr/>
    </dgm:pt>
    <dgm:pt modelId="{58D77B83-31D5-47EC-A53A-C9081183E853}" type="pres">
      <dgm:prSet presAssocID="{8A827EBA-2408-4683-9F0F-12196CF73A55}" presName="thickLine" presStyleLbl="alignNode1" presStyleIdx="3" presStyleCnt="4"/>
      <dgm:spPr/>
    </dgm:pt>
    <dgm:pt modelId="{30D9DC64-B4F2-4A0B-93F2-9434133D2735}" type="pres">
      <dgm:prSet presAssocID="{8A827EBA-2408-4683-9F0F-12196CF73A55}" presName="horz1" presStyleCnt="0"/>
      <dgm:spPr/>
    </dgm:pt>
    <dgm:pt modelId="{7A5F836D-7855-411B-949F-D1B538F13070}" type="pres">
      <dgm:prSet presAssocID="{8A827EBA-2408-4683-9F0F-12196CF73A55}" presName="tx1" presStyleLbl="revTx" presStyleIdx="3" presStyleCnt="4"/>
      <dgm:spPr/>
    </dgm:pt>
    <dgm:pt modelId="{A7C4BBA8-0541-4D2B-8EEC-E1B784DABA77}" type="pres">
      <dgm:prSet presAssocID="{8A827EBA-2408-4683-9F0F-12196CF73A55}" presName="vert1" presStyleCnt="0"/>
      <dgm:spPr/>
    </dgm:pt>
  </dgm:ptLst>
  <dgm:cxnLst>
    <dgm:cxn modelId="{C384C408-EBFB-4F5B-8DBF-2D1CD0597628}" type="presOf" srcId="{8A827EBA-2408-4683-9F0F-12196CF73A55}" destId="{7A5F836D-7855-411B-949F-D1B538F13070}" srcOrd="0" destOrd="0" presId="urn:microsoft.com/office/officeart/2008/layout/LinedList"/>
    <dgm:cxn modelId="{436FFD21-DDEC-4816-959A-9D67C8491A33}" type="presOf" srcId="{4FE90BEF-AD9A-4A10-9A5E-2876D6B22222}" destId="{F96F724C-C272-4058-B6E1-92C608FE4521}" srcOrd="0" destOrd="0" presId="urn:microsoft.com/office/officeart/2008/layout/LinedList"/>
    <dgm:cxn modelId="{E613A578-3E25-4053-8476-7AF72FA33629}" srcId="{4FE90BEF-AD9A-4A10-9A5E-2876D6B22222}" destId="{CDAB654E-6D16-4157-9972-71B92061832D}" srcOrd="1" destOrd="0" parTransId="{02C33045-880A-49E4-B7F0-06F00EB79BB5}" sibTransId="{001604A6-1482-4708-A6AB-DDAF18E4347D}"/>
    <dgm:cxn modelId="{04DFDE82-B65E-4FFC-8430-F83FDCFEF4FA}" type="presOf" srcId="{29AFB737-6ADC-4ED4-91C8-09735CFC8A5F}" destId="{5DE3FA29-3E4D-47D8-8DED-9118AA7D5F21}" srcOrd="0" destOrd="0" presId="urn:microsoft.com/office/officeart/2008/layout/LinedList"/>
    <dgm:cxn modelId="{5538F28B-89E7-4F70-BBAB-68FD6C6C6BB8}" srcId="{4FE90BEF-AD9A-4A10-9A5E-2876D6B22222}" destId="{29AFB737-6ADC-4ED4-91C8-09735CFC8A5F}" srcOrd="0" destOrd="0" parTransId="{6022A0EC-7A47-453B-8295-D1F5BFAF1526}" sibTransId="{579134D1-6CDF-4498-9AF4-A9B34A9803C0}"/>
    <dgm:cxn modelId="{F2E760A4-54D7-4BA0-9277-ED187B6CB476}" type="presOf" srcId="{DBE45EE6-8CEA-4D6C-B5EB-C09E3F6983AC}" destId="{5AFE20CC-62EC-4D2A-9DDF-2CF37AC70401}" srcOrd="0" destOrd="0" presId="urn:microsoft.com/office/officeart/2008/layout/LinedList"/>
    <dgm:cxn modelId="{D81107A7-9574-499A-9AA4-4029B2FB2C3C}" srcId="{4FE90BEF-AD9A-4A10-9A5E-2876D6B22222}" destId="{DBE45EE6-8CEA-4D6C-B5EB-C09E3F6983AC}" srcOrd="2" destOrd="0" parTransId="{F64CA01A-AAAB-4FE1-93DD-5D4A99FE5166}" sibTransId="{53F0A3A0-1DAB-46E9-B5CA-CC184EE5B881}"/>
    <dgm:cxn modelId="{9BAF9AD9-1E11-42EF-88C8-787C8B908F37}" type="presOf" srcId="{CDAB654E-6D16-4157-9972-71B92061832D}" destId="{EDB26815-2591-43A4-892E-1BE1DF9A6B9C}" srcOrd="0" destOrd="0" presId="urn:microsoft.com/office/officeart/2008/layout/LinedList"/>
    <dgm:cxn modelId="{2036ABDA-AAB8-4EBE-8D7E-767E10553562}" srcId="{4FE90BEF-AD9A-4A10-9A5E-2876D6B22222}" destId="{8A827EBA-2408-4683-9F0F-12196CF73A55}" srcOrd="3" destOrd="0" parTransId="{77F728E3-AFF7-48CF-888B-67293654DD3A}" sibTransId="{D439EA16-9046-4623-B86F-D978806D4F57}"/>
    <dgm:cxn modelId="{FB3ED48C-6E2B-4FEE-8B9D-8A60157463DB}" type="presParOf" srcId="{F96F724C-C272-4058-B6E1-92C608FE4521}" destId="{DBB9E01C-CC34-4052-8C18-4192786CB9AC}" srcOrd="0" destOrd="0" presId="urn:microsoft.com/office/officeart/2008/layout/LinedList"/>
    <dgm:cxn modelId="{BC447C5A-15C2-4372-8539-9483533269B8}" type="presParOf" srcId="{F96F724C-C272-4058-B6E1-92C608FE4521}" destId="{C45EAF01-CDD7-4D36-A2B6-9E11795B8FDE}" srcOrd="1" destOrd="0" presId="urn:microsoft.com/office/officeart/2008/layout/LinedList"/>
    <dgm:cxn modelId="{AE9AF0A9-3805-4F7F-8D72-F40ED265E912}" type="presParOf" srcId="{C45EAF01-CDD7-4D36-A2B6-9E11795B8FDE}" destId="{5DE3FA29-3E4D-47D8-8DED-9118AA7D5F21}" srcOrd="0" destOrd="0" presId="urn:microsoft.com/office/officeart/2008/layout/LinedList"/>
    <dgm:cxn modelId="{D9BD67AA-C501-4A8E-9BF2-A5DC2EA749CA}" type="presParOf" srcId="{C45EAF01-CDD7-4D36-A2B6-9E11795B8FDE}" destId="{AFE8CBDF-8F3E-4152-9313-26FE5684CE8B}" srcOrd="1" destOrd="0" presId="urn:microsoft.com/office/officeart/2008/layout/LinedList"/>
    <dgm:cxn modelId="{FE4435D7-32C3-4927-BA0C-05E3BBB7165B}" type="presParOf" srcId="{F96F724C-C272-4058-B6E1-92C608FE4521}" destId="{1D6EA60C-536D-42E9-B450-C3299E6E9DEF}" srcOrd="2" destOrd="0" presId="urn:microsoft.com/office/officeart/2008/layout/LinedList"/>
    <dgm:cxn modelId="{C9DD2C7B-DB8A-42D8-9FC7-01024AF9A9CB}" type="presParOf" srcId="{F96F724C-C272-4058-B6E1-92C608FE4521}" destId="{C8E6EDFF-F69F-43E4-BA3B-5BD9F5DF7C60}" srcOrd="3" destOrd="0" presId="urn:microsoft.com/office/officeart/2008/layout/LinedList"/>
    <dgm:cxn modelId="{285BBB7D-E627-4270-9FF4-2EFF667E2975}" type="presParOf" srcId="{C8E6EDFF-F69F-43E4-BA3B-5BD9F5DF7C60}" destId="{EDB26815-2591-43A4-892E-1BE1DF9A6B9C}" srcOrd="0" destOrd="0" presId="urn:microsoft.com/office/officeart/2008/layout/LinedList"/>
    <dgm:cxn modelId="{9AAA9407-6DC9-4EA8-92B2-AD0C21489F38}" type="presParOf" srcId="{C8E6EDFF-F69F-43E4-BA3B-5BD9F5DF7C60}" destId="{A07C86FD-0BE5-413A-979E-E87B95F72AA1}" srcOrd="1" destOrd="0" presId="urn:microsoft.com/office/officeart/2008/layout/LinedList"/>
    <dgm:cxn modelId="{3404807A-70D6-4E08-A28D-96BF1A8F4C76}" type="presParOf" srcId="{F96F724C-C272-4058-B6E1-92C608FE4521}" destId="{84595C9B-B8CC-4C77-81A1-EC5F3F7E6791}" srcOrd="4" destOrd="0" presId="urn:microsoft.com/office/officeart/2008/layout/LinedList"/>
    <dgm:cxn modelId="{486728A8-9AFD-45AB-892B-1B59F17B3B39}" type="presParOf" srcId="{F96F724C-C272-4058-B6E1-92C608FE4521}" destId="{8C0ABDEF-D7DC-4AA3-AD33-097DBC99CCD1}" srcOrd="5" destOrd="0" presId="urn:microsoft.com/office/officeart/2008/layout/LinedList"/>
    <dgm:cxn modelId="{944349AC-8425-4768-8A44-BACF7E4911AA}" type="presParOf" srcId="{8C0ABDEF-D7DC-4AA3-AD33-097DBC99CCD1}" destId="{5AFE20CC-62EC-4D2A-9DDF-2CF37AC70401}" srcOrd="0" destOrd="0" presId="urn:microsoft.com/office/officeart/2008/layout/LinedList"/>
    <dgm:cxn modelId="{478E5736-143F-4EEC-A8C5-E539E422C483}" type="presParOf" srcId="{8C0ABDEF-D7DC-4AA3-AD33-097DBC99CCD1}" destId="{5E60FD3E-B0BE-4E80-AA43-454B1C19B687}" srcOrd="1" destOrd="0" presId="urn:microsoft.com/office/officeart/2008/layout/LinedList"/>
    <dgm:cxn modelId="{D8B39115-8E11-4370-B071-C5B9962D2D88}" type="presParOf" srcId="{F96F724C-C272-4058-B6E1-92C608FE4521}" destId="{58D77B83-31D5-47EC-A53A-C9081183E853}" srcOrd="6" destOrd="0" presId="urn:microsoft.com/office/officeart/2008/layout/LinedList"/>
    <dgm:cxn modelId="{DCE9AF20-1D72-4616-A335-1F8E6073EA30}" type="presParOf" srcId="{F96F724C-C272-4058-B6E1-92C608FE4521}" destId="{30D9DC64-B4F2-4A0B-93F2-9434133D2735}" srcOrd="7" destOrd="0" presId="urn:microsoft.com/office/officeart/2008/layout/LinedList"/>
    <dgm:cxn modelId="{19ED7853-B055-41D1-8F0B-8EB5827BFA01}" type="presParOf" srcId="{30D9DC64-B4F2-4A0B-93F2-9434133D2735}" destId="{7A5F836D-7855-411B-949F-D1B538F13070}" srcOrd="0" destOrd="0" presId="urn:microsoft.com/office/officeart/2008/layout/LinedList"/>
    <dgm:cxn modelId="{116C805F-3E12-472F-903A-AC743C6A65E9}" type="presParOf" srcId="{30D9DC64-B4F2-4A0B-93F2-9434133D2735}" destId="{A7C4BBA8-0541-4D2B-8EEC-E1B784DABA7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9E01C-CC34-4052-8C18-4192786CB9A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3FA29-3E4D-47D8-8DED-9118AA7D5F21}">
      <dsp:nvSpPr>
        <dsp:cNvPr id="0" name=""/>
        <dsp:cNvSpPr/>
      </dsp:nvSpPr>
      <dsp:spPr>
        <a:xfrm>
          <a:off x="0" y="0"/>
          <a:ext cx="10515600" cy="1040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Abhijeet Chaudhari</a:t>
          </a:r>
        </a:p>
      </dsp:txBody>
      <dsp:txXfrm>
        <a:off x="0" y="0"/>
        <a:ext cx="10515600" cy="1040834"/>
      </dsp:txXfrm>
    </dsp:sp>
    <dsp:sp modelId="{1D6EA60C-536D-42E9-B450-C3299E6E9DEF}">
      <dsp:nvSpPr>
        <dsp:cNvPr id="0" name=""/>
        <dsp:cNvSpPr/>
      </dsp:nvSpPr>
      <dsp:spPr>
        <a:xfrm>
          <a:off x="0" y="1040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26815-2591-43A4-892E-1BE1DF9A6B9C}">
      <dsp:nvSpPr>
        <dsp:cNvPr id="0" name=""/>
        <dsp:cNvSpPr/>
      </dsp:nvSpPr>
      <dsp:spPr>
        <a:xfrm>
          <a:off x="0" y="1040834"/>
          <a:ext cx="10515600" cy="1040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Harshilkumar Patel</a:t>
          </a:r>
        </a:p>
      </dsp:txBody>
      <dsp:txXfrm>
        <a:off x="0" y="1040834"/>
        <a:ext cx="10515600" cy="1040834"/>
      </dsp:txXfrm>
    </dsp:sp>
    <dsp:sp modelId="{84595C9B-B8CC-4C77-81A1-EC5F3F7E6791}">
      <dsp:nvSpPr>
        <dsp:cNvPr id="0" name=""/>
        <dsp:cNvSpPr/>
      </dsp:nvSpPr>
      <dsp:spPr>
        <a:xfrm>
          <a:off x="0" y="208166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E20CC-62EC-4D2A-9DDF-2CF37AC70401}">
      <dsp:nvSpPr>
        <dsp:cNvPr id="0" name=""/>
        <dsp:cNvSpPr/>
      </dsp:nvSpPr>
      <dsp:spPr>
        <a:xfrm>
          <a:off x="0" y="2081668"/>
          <a:ext cx="10515600" cy="1040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Kishankumar Patel</a:t>
          </a:r>
        </a:p>
      </dsp:txBody>
      <dsp:txXfrm>
        <a:off x="0" y="2081668"/>
        <a:ext cx="10515600" cy="1040834"/>
      </dsp:txXfrm>
    </dsp:sp>
    <dsp:sp modelId="{58D77B83-31D5-47EC-A53A-C9081183E853}">
      <dsp:nvSpPr>
        <dsp:cNvPr id="0" name=""/>
        <dsp:cNvSpPr/>
      </dsp:nvSpPr>
      <dsp:spPr>
        <a:xfrm>
          <a:off x="0" y="3122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F836D-7855-411B-949F-D1B538F13070}">
      <dsp:nvSpPr>
        <dsp:cNvPr id="0" name=""/>
        <dsp:cNvSpPr/>
      </dsp:nvSpPr>
      <dsp:spPr>
        <a:xfrm>
          <a:off x="0" y="3122503"/>
          <a:ext cx="10515600" cy="1040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Rishav Rana</a:t>
          </a:r>
        </a:p>
      </dsp:txBody>
      <dsp:txXfrm>
        <a:off x="0" y="3122503"/>
        <a:ext cx="10515600" cy="1040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3T03:38:59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6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2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54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70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55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0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8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0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01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34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RisshhavRana/Capstone-Project-Group-3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SUV car driving at sunset">
            <a:extLst>
              <a:ext uri="{FF2B5EF4-FFF2-40B4-BE49-F238E27FC236}">
                <a16:creationId xmlns:a16="http://schemas.microsoft.com/office/drawing/2014/main" id="{95809AE6-D9F6-A4D5-F948-BD252E40E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5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081A3-2435-C2DC-5785-86721D035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</a:rPr>
              <a:t>Drowsiness Detection System for Truck Drivers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3808" y="6214533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726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087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D160122-537A-4FB2-A3FD-B4A4F86F3559}" type="datetime1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defTabSz="914400">
                <a:spcAft>
                  <a:spcPts val="600"/>
                </a:spcAft>
              </a:pPr>
              <a:t>7/26/2023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87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87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51AFF-325D-CD7E-1017-E546F493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61" y="-15875"/>
            <a:ext cx="12213461" cy="687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3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en-CA" dirty="0"/>
              <a:t>Methodologies</a:t>
            </a:r>
          </a:p>
        </p:txBody>
      </p:sp>
      <p:pic>
        <p:nvPicPr>
          <p:cNvPr id="45" name="Picture 36">
            <a:extLst>
              <a:ext uri="{FF2B5EF4-FFF2-40B4-BE49-F238E27FC236}">
                <a16:creationId xmlns:a16="http://schemas.microsoft.com/office/drawing/2014/main" id="{35CCB3CC-4D18-7FB2-2427-DFF27175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7000"/>
          </a:blip>
          <a:srcRect t="4948" b="4948"/>
          <a:stretch/>
        </p:blipFill>
        <p:spPr>
          <a:xfrm>
            <a:off x="5980817" y="571811"/>
            <a:ext cx="4840465" cy="2722768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1869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pPr algn="ctr"/>
            <a:r>
              <a:rPr lang="en-CA" dirty="0" err="1"/>
              <a:t>Dlib</a:t>
            </a:r>
            <a:r>
              <a:rPr lang="en-CA" dirty="0"/>
              <a:t> and Open CV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1A7F4-32B0-EF6A-4204-A271AB2BE5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6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133562" y="367004"/>
            <a:ext cx="5921828" cy="3559767"/>
          </a:xfrm>
          <a:prstGeom prst="rect">
            <a:avLst/>
          </a:prstGeom>
        </p:spPr>
      </p:pic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D160122-537A-4FB2-A3FD-B4A4F86F35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7/26/2023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67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pPr algn="ctr"/>
            <a:r>
              <a:rPr lang="en-CA" dirty="0"/>
              <a:t>Eye Aspect Ratio (EAR)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1A7F4-32B0-EF6A-4204-A271AB2B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5968" y="643467"/>
            <a:ext cx="7680063" cy="3159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D160122-537A-4FB2-A3FD-B4A4F86F35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7/26/2023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31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pPr algn="ctr"/>
            <a:r>
              <a:rPr lang="en-CA" dirty="0"/>
              <a:t>Mouth Aspect Ratio (MAR)</a:t>
            </a:r>
          </a:p>
        </p:txBody>
      </p:sp>
      <p:pic>
        <p:nvPicPr>
          <p:cNvPr id="3" name="Picture 2" descr="A coll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841A7F4-32B0-EF6A-4204-A271AB2BE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79" y="643467"/>
            <a:ext cx="7779041" cy="3159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D160122-537A-4FB2-A3FD-B4A4F86F35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7/26/2023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14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693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pPr algn="ctr"/>
            <a:r>
              <a:rPr lang="en-CA" dirty="0"/>
              <a:t>Gaze Ratio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1A7F4-32B0-EF6A-4204-A271AB2B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9860" y="643467"/>
            <a:ext cx="7672279" cy="3159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D160122-537A-4FB2-A3FD-B4A4F86F35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7/26/2023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15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856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pPr algn="ctr"/>
            <a:r>
              <a:rPr lang="en-CA" dirty="0"/>
              <a:t>Node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1A7F4-32B0-EF6A-4204-A271AB2B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49728" y="643467"/>
            <a:ext cx="3692542" cy="3159175"/>
          </a:xfrm>
          <a:prstGeom prst="rect">
            <a:avLst/>
          </a:prstGeom>
        </p:spPr>
      </p:pic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D160122-537A-4FB2-A3FD-B4A4F86F35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7/26/2023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16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96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en-CA" dirty="0"/>
              <a:t>Data Annotation &amp; Model Training</a:t>
            </a:r>
          </a:p>
        </p:txBody>
      </p:sp>
      <p:pic>
        <p:nvPicPr>
          <p:cNvPr id="45" name="Picture 36">
            <a:extLst>
              <a:ext uri="{FF2B5EF4-FFF2-40B4-BE49-F238E27FC236}">
                <a16:creationId xmlns:a16="http://schemas.microsoft.com/office/drawing/2014/main" id="{35CCB3CC-4D18-7FB2-2427-DFF27175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7000"/>
          </a:blip>
          <a:srcRect t="4948" b="4948"/>
          <a:stretch/>
        </p:blipFill>
        <p:spPr>
          <a:xfrm>
            <a:off x="5980817" y="571811"/>
            <a:ext cx="4840465" cy="2722768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17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7027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B095FA5-D1D4-BEBA-3575-EF4F6E37C0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7119" y="48903"/>
            <a:ext cx="1436915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Capture Video Input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9A8B3FD-63DD-7308-9A65-1039A39DC3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9197" y="24451"/>
            <a:ext cx="1436915" cy="45381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Nova Cond Light" panose="020B0306020202020204" pitchFamily="34" charset="0"/>
              </a:rPr>
              <a:t>Initialize the Model</a:t>
            </a:r>
            <a:endParaRPr lang="en-CA" sz="1200" dirty="0">
              <a:latin typeface="Arial Nova Cond Light" panose="020B0306020202020204" pitchFamily="34" charset="0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EF606936-4CEB-C2D7-B3F5-33407B0910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5041" y="49399"/>
            <a:ext cx="1436915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Preprocess Data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659E0381-0709-6E36-E4BF-9CD1D35C02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5041" y="881940"/>
            <a:ext cx="1436916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Extract Features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6552FA44-77A4-EEDD-B7FE-5A8128C61B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49097" y="1785685"/>
            <a:ext cx="1230158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MAR Calculation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10E5695A-0419-B5E1-1C46-7DF60C8020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63976" y="1773098"/>
            <a:ext cx="1436915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EAR Calculation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8C9F0D1-AEF2-9614-D3CA-D64B21C62F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78444" y="1791795"/>
            <a:ext cx="1436915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Gaze Ratio Detection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8C5FD961-17B0-C8BE-39B6-6A75ABE855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72722" y="1782419"/>
            <a:ext cx="1436915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Nodding Detection</a:t>
            </a:r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6B514520-50CA-288D-42BC-27855573BB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71031" y="2520770"/>
            <a:ext cx="1039019" cy="681135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 Nova Cond Light" panose="020B0306020202020204" pitchFamily="34" charset="0"/>
            </a:endParaRPr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2C6B940-4BDF-FF2E-D9F9-84EE91E0C1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68689" y="2505832"/>
            <a:ext cx="1039020" cy="681135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 Nova Cond Light" panose="020B0306020202020204" pitchFamily="34" charset="0"/>
            </a:endParaRP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ADD652BD-CEF4-C87B-3659-FFE04DA2FA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00435" y="2516812"/>
            <a:ext cx="1039019" cy="681135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 Nova Cond Light" panose="020B0306020202020204" pitchFamily="34" charset="0"/>
            </a:endParaRPr>
          </a:p>
        </p:txBody>
      </p: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6FE283CC-066B-9285-EA0B-EEC7D7BF03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1429" y="2541886"/>
            <a:ext cx="1039019" cy="645081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 Nova Cond Light" panose="020B0306020202020204" pitchFamily="34" charset="0"/>
            </a:endParaRPr>
          </a:p>
        </p:txBody>
      </p: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3C568577-F01A-8234-3662-0ECF6EF23D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47020" y="2555691"/>
            <a:ext cx="1039019" cy="645080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 Nova Cond Light" panose="020B0306020202020204" pitchFamily="34" charset="0"/>
            </a:endParaRPr>
          </a:p>
        </p:txBody>
      </p:sp>
      <p:sp>
        <p:nvSpPr>
          <p:cNvPr id="38" name="Flowchart: Decision 37">
            <a:extLst>
              <a:ext uri="{FF2B5EF4-FFF2-40B4-BE49-F238E27FC236}">
                <a16:creationId xmlns:a16="http://schemas.microsoft.com/office/drawing/2014/main" id="{E450C3D8-B609-0629-B6D5-6D9B83529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2622" y="2541886"/>
            <a:ext cx="1039019" cy="645081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Arial Nova Cond Light" panose="020B0306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A4D055-3D86-3B1C-9BC9-9C1BD0C184F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0129" y="2747426"/>
            <a:ext cx="919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&gt;</a:t>
            </a:r>
            <a:r>
              <a:rPr lang="en-CA" sz="105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306020202020204" pitchFamily="34" charset="0"/>
              </a:rPr>
              <a:t> </a:t>
            </a:r>
            <a:r>
              <a:rPr lang="en-CA" sz="11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306020202020204" pitchFamily="34" charset="0"/>
              </a:rPr>
              <a:t>0.28</a:t>
            </a:r>
            <a:endParaRPr lang="en-CA" sz="105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 Nova Cond Light" panose="020B0306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CF8E79-3612-C089-44AD-F7EB650AF71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26847" y="2736161"/>
            <a:ext cx="919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306020202020204" pitchFamily="34" charset="0"/>
              </a:rPr>
              <a:t>&lt; 0.18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F65851C5-E9C2-53D5-233A-5A30778EB3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60707" y="3462093"/>
            <a:ext cx="1049742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Status - Eyes Closed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C9E5916C-403B-3001-6AE8-DC0F93E6A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42335" y="3450181"/>
            <a:ext cx="1039020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Status - Drowsy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9C6C27A8-1C3E-063C-F0B5-87B443D76C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5477" y="3464601"/>
            <a:ext cx="1001513" cy="386982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Status - Active</a:t>
            </a:r>
          </a:p>
        </p:txBody>
      </p:sp>
      <p:sp>
        <p:nvSpPr>
          <p:cNvPr id="46" name="Flowchart: Decision 45">
            <a:extLst>
              <a:ext uri="{FF2B5EF4-FFF2-40B4-BE49-F238E27FC236}">
                <a16:creationId xmlns:a16="http://schemas.microsoft.com/office/drawing/2014/main" id="{11161B8D-7582-44EA-B5AE-138E5FD56A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42335" y="4054254"/>
            <a:ext cx="1039020" cy="681135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Arial Nova Cond Light" panose="020B0306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B999CD-F6B4-3A5C-B2B8-E2D18DB15E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55159" y="2762775"/>
            <a:ext cx="1436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&gt; 0.18 and  &lt;= 0.28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60CB29-A340-20DA-8F9E-8EC7ECB77B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58546" y="4278889"/>
            <a:ext cx="1436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&gt;= 80 Frames</a:t>
            </a: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08F078CA-D948-334B-DB38-193B4E090C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80943" y="4985938"/>
            <a:ext cx="1100412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>
                <a:latin typeface="Arial Nova Cond Light" panose="020B0306020202020204" pitchFamily="34" charset="0"/>
              </a:rPr>
              <a:t>Status – Drowsy! Wake UP!! </a:t>
            </a:r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id="{009BAD02-41CE-603B-E618-DDDA1E8CB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60707" y="4051440"/>
            <a:ext cx="1049741" cy="681135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Arial Nova Cond Light" panose="020B0306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D40CF7-7575-17F5-A24D-768B3529281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67119" y="4271712"/>
            <a:ext cx="1436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&gt;= 40 Frames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133FC320-FC8B-66AE-B20F-74C85B9730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01325" y="4959848"/>
            <a:ext cx="1100411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Status – Sleeping! Wake UP!!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5BA75222-6D6A-8D3E-C8A4-F3C4868E47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53940" y="5649221"/>
            <a:ext cx="1100412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Generate Alarm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04A9E394-466A-3A3C-F07E-3E39B8F409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1429" y="5638153"/>
            <a:ext cx="1129054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Generate Alarm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00C7BD-4665-2176-1EA6-4828E50F5B0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35867" y="2726574"/>
            <a:ext cx="919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306020202020204" pitchFamily="34" charset="0"/>
              </a:rPr>
              <a:t>&lt; 0.75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D1329EC6-2E8B-655B-58D3-28D252C1B4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51923" y="3462093"/>
            <a:ext cx="1087532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Status - Yawning</a:t>
            </a:r>
          </a:p>
        </p:txBody>
      </p: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81BC9161-AF28-40F6-CA25-9B9D24656F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9841" y="2533033"/>
            <a:ext cx="1039019" cy="681135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 Nova Cond Light" panose="020B0306020202020204" pitchFamily="34" charset="0"/>
            </a:endParaRPr>
          </a:p>
        </p:txBody>
      </p:sp>
      <p:sp>
        <p:nvSpPr>
          <p:cNvPr id="60" name="Flowchart: Decision 59">
            <a:extLst>
              <a:ext uri="{FF2B5EF4-FFF2-40B4-BE49-F238E27FC236}">
                <a16:creationId xmlns:a16="http://schemas.microsoft.com/office/drawing/2014/main" id="{A98A47F3-404C-4120-91D9-F44ED40114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51014" y="2533033"/>
            <a:ext cx="1039019" cy="681135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Arial Nova Cond Light" panose="020B0306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3848FD-8E40-CCBD-1AB3-7AC9C15247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136944" y="2674324"/>
            <a:ext cx="9195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&lt; = 0.75 and Frames =&lt; 45</a:t>
            </a:r>
            <a:endParaRPr lang="en-CA" sz="105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 Nova Cond Light" panose="020B0306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AD502A-92F5-6D14-5A64-F1A58F1653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937676" y="2638610"/>
            <a:ext cx="9195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&gt; = 0.21 and Frames =&lt; 45</a:t>
            </a:r>
            <a:endParaRPr lang="en-CA" sz="11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 Nova Cond Light" panose="020B0306020202020204" pitchFamily="34" charset="0"/>
            </a:endParaRPr>
          </a:p>
        </p:txBody>
      </p: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29D82846-4266-FF25-B903-2FF946EF3F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01153" y="3414857"/>
            <a:ext cx="1192013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Status - Eyes Closed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9229EDB0-917A-4440-75A6-55D626E884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9840" y="3410112"/>
            <a:ext cx="1039019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Status – Gazing Forward</a:t>
            </a: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D644BEF8-19C9-59C9-3A5C-5E33AC1460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60541" y="3421971"/>
            <a:ext cx="1039020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Status - Gazing Left</a:t>
            </a:r>
          </a:p>
        </p:txBody>
      </p: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3C96B07A-4EF1-A858-89E9-EB796CE7A8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51014" y="4051440"/>
            <a:ext cx="1130878" cy="681135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Arial Nova Cond Light" panose="020B0306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299458-9F7A-CAEA-EA91-58A2478EA79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78444" y="2747426"/>
            <a:ext cx="1436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&gt; 0.75 and  &lt; 0.21</a:t>
            </a: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67C87DD1-435F-6850-C556-3DE9360D3F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84045" y="4929936"/>
            <a:ext cx="1192013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50" dirty="0">
                <a:latin typeface="Arial Nova Cond Light" panose="020B0306020202020204" pitchFamily="34" charset="0"/>
              </a:rPr>
              <a:t>Status – Distracted Looking Right!</a:t>
            </a:r>
          </a:p>
        </p:txBody>
      </p:sp>
      <p:sp>
        <p:nvSpPr>
          <p:cNvPr id="70" name="Flowchart: Decision 69">
            <a:extLst>
              <a:ext uri="{FF2B5EF4-FFF2-40B4-BE49-F238E27FC236}">
                <a16:creationId xmlns:a16="http://schemas.microsoft.com/office/drawing/2014/main" id="{B077984A-DF81-7F50-573D-2091078931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01153" y="4015822"/>
            <a:ext cx="1192013" cy="681135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Arial Nova Cond Light" panose="020B0306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E1421-CC25-49C5-1956-EDBB3045E10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715359" y="4251123"/>
            <a:ext cx="1436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&gt;= 45 Frames</a:t>
            </a: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0BF6E1E6-8BF3-4C08-A0E3-29DED49A89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01151" y="4968595"/>
            <a:ext cx="1192013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50" dirty="0">
                <a:solidFill>
                  <a:schemeClr val="bg1"/>
                </a:solidFill>
                <a:latin typeface="Arial Nova Cond Light" panose="020B0306020202020204" pitchFamily="34" charset="0"/>
              </a:rPr>
              <a:t>Status – Distracted Looking Left!</a:t>
            </a:r>
          </a:p>
        </p:txBody>
      </p:sp>
      <p:sp>
        <p:nvSpPr>
          <p:cNvPr id="73" name="Flowchart: Process 72">
            <a:extLst>
              <a:ext uri="{FF2B5EF4-FFF2-40B4-BE49-F238E27FC236}">
                <a16:creationId xmlns:a16="http://schemas.microsoft.com/office/drawing/2014/main" id="{E3FAEC17-D65C-DC9A-040B-04A19A8252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76986" y="5699360"/>
            <a:ext cx="1199071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Generate Alarm</a:t>
            </a:r>
          </a:p>
        </p:txBody>
      </p:sp>
      <p:sp>
        <p:nvSpPr>
          <p:cNvPr id="74" name="Flowchart: Process 73">
            <a:extLst>
              <a:ext uri="{FF2B5EF4-FFF2-40B4-BE49-F238E27FC236}">
                <a16:creationId xmlns:a16="http://schemas.microsoft.com/office/drawing/2014/main" id="{364102F4-391F-0FC9-85A0-1A8E4ACC86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01151" y="5670138"/>
            <a:ext cx="1192013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Generate Alarm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DBEE9D0-C2B1-F56A-377A-C99AB91AF4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803235" y="4278889"/>
            <a:ext cx="1436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&gt;= 45 Frames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D5EBB-3A80-EA79-5EBE-85ADCE27899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47982" y="2655796"/>
            <a:ext cx="9195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Angle &lt; 3 and</a:t>
            </a:r>
          </a:p>
          <a:p>
            <a:pPr algn="ctr"/>
            <a:r>
              <a:rPr lang="en-CA" sz="105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306020202020204" pitchFamily="34" charset="0"/>
              </a:rPr>
              <a:t>Frames &lt; 45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1EF143A2-5343-D1C0-6385-F88DA85C85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9393" y="3446672"/>
            <a:ext cx="1087532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Status - Nodding!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F3AB651-E22B-E327-36A6-1AF14CF19D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6549" y="4929936"/>
            <a:ext cx="1192013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50" dirty="0">
                <a:latin typeface="Arial Nova Cond Light" panose="020B0306020202020204" pitchFamily="34" charset="0"/>
              </a:rPr>
              <a:t>Status –Nodding! Feeling Drowsy!!!!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A3AF285-5ED4-8D06-0879-EBCA0E883B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09491" y="5697939"/>
            <a:ext cx="1199071" cy="404910"/>
          </a:xfrm>
          <a:prstGeom prst="flowChartProcess">
            <a:avLst/>
          </a:prstGeom>
          <a:solidFill>
            <a:srgbClr val="F13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latin typeface="Arial Nova Cond Light" panose="020B0306020202020204" pitchFamily="34" charset="0"/>
              </a:rPr>
              <a:t>Generate Alarm</a:t>
            </a: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323BA324-B64A-FFDA-F430-8313385B1D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41999" y="4042257"/>
            <a:ext cx="1130878" cy="681135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Arial Nova Cond Light" panose="020B0306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15AA9-E7E7-B4F6-B55B-D3125D49E6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94097" y="4261630"/>
            <a:ext cx="1436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&gt; = 45 Frames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792C8C-192B-BBE9-4C57-A46182E2C99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936112" y="298011"/>
            <a:ext cx="931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919E7D-0AFF-5005-774F-6B8AF019B6C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304034" y="271991"/>
            <a:ext cx="931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9CCDC-856A-4E76-9108-D5ECA80E2DA4}"/>
              </a:ext>
            </a:extLst>
          </p:cNvPr>
          <p:cNvCxnSpPr>
            <a:cxnSpLocks noGrp="1" noRot="1" noMove="1" noResize="1" noEditPoints="1" noAdjustHandles="1" noChangeArrowheads="1" noChangeShapeType="1"/>
            <a:endCxn id="16" idx="0"/>
          </p:cNvCxnSpPr>
          <p:nvPr/>
        </p:nvCxnSpPr>
        <p:spPr>
          <a:xfrm>
            <a:off x="5951953" y="453813"/>
            <a:ext cx="1546" cy="42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6FE0EB-672D-3254-854C-EFD8254B991D}"/>
              </a:ext>
            </a:extLst>
          </p:cNvPr>
          <p:cNvCxnSpPr>
            <a:cxnSpLocks noGrp="1" noRot="1" noMove="1" noResize="1" noEditPoints="1" noAdjustHandles="1" noChangeArrowheads="1" noChangeShapeType="1"/>
            <a:stCxn id="16" idx="1"/>
          </p:cNvCxnSpPr>
          <p:nvPr/>
        </p:nvCxnSpPr>
        <p:spPr>
          <a:xfrm flipH="1">
            <a:off x="2211366" y="1084395"/>
            <a:ext cx="3023675" cy="44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279BB2-605C-474C-9B75-29D7A917F4C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6671956" y="1084395"/>
            <a:ext cx="3324945" cy="16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7087B0-658D-4F2F-8F5B-06866A87EEB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211367" y="1114794"/>
            <a:ext cx="0" cy="658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72A5DA-46DB-C867-D96A-13D30AEF145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5345546" y="1286850"/>
            <a:ext cx="0" cy="51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E7D84E-37B3-49E7-2491-1317F8B7C73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447982" y="1306532"/>
            <a:ext cx="0" cy="47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D16F664-0E77-6226-93F2-BDD144F9D99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996901" y="1101076"/>
            <a:ext cx="0" cy="658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953CDB-09D3-523A-EFCD-0AB431E789EB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2"/>
          </p:cNvCxnSpPr>
          <p:nvPr/>
        </p:nvCxnSpPr>
        <p:spPr>
          <a:xfrm flipH="1">
            <a:off x="2182432" y="2178008"/>
            <a:ext cx="2" cy="38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86DE1BF-1BE9-F0BE-3EEB-5B7AD0127F9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00891" y="2176023"/>
            <a:ext cx="690046" cy="36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77FF-6BC1-67C4-957C-B81E86745674}"/>
              </a:ext>
            </a:extLst>
          </p:cNvPr>
          <p:cNvCxnSpPr>
            <a:cxnSpLocks noGrp="1" noRot="1" noMove="1" noResize="1" noEditPoints="1" noAdjustHandles="1" noChangeArrowheads="1" noChangeShapeType="1"/>
            <a:endCxn id="38" idx="0"/>
          </p:cNvCxnSpPr>
          <p:nvPr/>
        </p:nvCxnSpPr>
        <p:spPr>
          <a:xfrm flipH="1">
            <a:off x="712132" y="2190595"/>
            <a:ext cx="762845" cy="35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C92CDA4-96FC-4735-A0B2-0672E6989481}"/>
              </a:ext>
            </a:extLst>
          </p:cNvPr>
          <p:cNvCxnSpPr>
            <a:cxnSpLocks noGrp="1" noRot="1" noMove="1" noResize="1" noEditPoints="1" noAdjustHandles="1" noChangeArrowheads="1" noChangeShapeType="1"/>
            <a:stCxn id="38" idx="2"/>
            <a:endCxn id="45" idx="0"/>
          </p:cNvCxnSpPr>
          <p:nvPr/>
        </p:nvCxnSpPr>
        <p:spPr>
          <a:xfrm flipH="1">
            <a:off x="706234" y="3186967"/>
            <a:ext cx="5898" cy="27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AC9018E-6176-ABC7-42FC-6A11654F89E8}"/>
              </a:ext>
            </a:extLst>
          </p:cNvPr>
          <p:cNvCxnSpPr>
            <a:cxnSpLocks noGrp="1" noRot="1" noMove="1" noResize="1" noEditPoints="1" noAdjustHandles="1" noChangeArrowheads="1" noChangeShapeType="1"/>
            <a:stCxn id="37" idx="2"/>
          </p:cNvCxnSpPr>
          <p:nvPr/>
        </p:nvCxnSpPr>
        <p:spPr>
          <a:xfrm flipH="1">
            <a:off x="2166529" y="3200771"/>
            <a:ext cx="1" cy="24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8235CF3-7007-5335-898D-336606FB55A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3583919" y="3159714"/>
            <a:ext cx="5363" cy="30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DB31BD6-5491-7E42-39E4-47BBCB90174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129933" y="5393230"/>
            <a:ext cx="1" cy="24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DF9FF89-42D5-7BEB-726A-71E80DDDFED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3586601" y="4726557"/>
            <a:ext cx="1" cy="24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57CC977-F35C-176D-D64A-9D5C3E13969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143323" y="4739167"/>
            <a:ext cx="1" cy="24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68E7223-DBB1-6834-4CBC-A5CA84986E95}"/>
              </a:ext>
            </a:extLst>
          </p:cNvPr>
          <p:cNvCxnSpPr>
            <a:cxnSpLocks noGrp="1" noRot="1" noMove="1" noResize="1" noEditPoints="1" noAdjustHandles="1" noChangeArrowheads="1" noChangeShapeType="1"/>
            <a:stCxn id="44" idx="2"/>
            <a:endCxn id="46" idx="0"/>
          </p:cNvCxnSpPr>
          <p:nvPr/>
        </p:nvCxnSpPr>
        <p:spPr>
          <a:xfrm>
            <a:off x="2161845" y="3855091"/>
            <a:ext cx="0" cy="19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7822BCB-B462-D5DC-C789-42926F63686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585576" y="3867003"/>
            <a:ext cx="0" cy="19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F37FE19-5F38-2538-67C5-38D9EF80711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3585575" y="5376899"/>
            <a:ext cx="1" cy="24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27C7B60-8F52-B426-AE3C-1392FA58BE6E}"/>
              </a:ext>
            </a:extLst>
          </p:cNvPr>
          <p:cNvCxnSpPr>
            <a:cxnSpLocks noGrp="1" noRot="1" noMove="1" noResize="1" noEditPoints="1" noAdjustHandles="1" noChangeArrowheads="1" noChangeShapeType="1"/>
            <a:stCxn id="26" idx="2"/>
          </p:cNvCxnSpPr>
          <p:nvPr/>
        </p:nvCxnSpPr>
        <p:spPr>
          <a:xfrm>
            <a:off x="6888199" y="3186967"/>
            <a:ext cx="12265" cy="247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6334DC7-6C48-BEB6-8E54-6BE0DB87362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129588" y="3159714"/>
            <a:ext cx="5363" cy="30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ADE7BD6-98CE-DC36-5D2B-F535E7332FF7}"/>
              </a:ext>
            </a:extLst>
          </p:cNvPr>
          <p:cNvCxnSpPr>
            <a:cxnSpLocks noGrp="1" noRot="1" noMove="1" noResize="1" noEditPoints="1" noAdjustHandles="1" noChangeArrowheads="1" noChangeShapeType="1"/>
            <a:stCxn id="25" idx="2"/>
          </p:cNvCxnSpPr>
          <p:nvPr/>
        </p:nvCxnSpPr>
        <p:spPr>
          <a:xfrm flipH="1">
            <a:off x="11390540" y="3201905"/>
            <a:ext cx="1" cy="22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2490DCB-2C73-11D1-66B0-A8C264FA914B}"/>
              </a:ext>
            </a:extLst>
          </p:cNvPr>
          <p:cNvCxnSpPr>
            <a:cxnSpLocks noGrp="1" noRot="1" noMove="1" noResize="1" noEditPoints="1" noAdjustHandles="1" noChangeArrowheads="1" noChangeShapeType="1"/>
            <a:stCxn id="59" idx="2"/>
            <a:endCxn id="64" idx="0"/>
          </p:cNvCxnSpPr>
          <p:nvPr/>
        </p:nvCxnSpPr>
        <p:spPr>
          <a:xfrm flipH="1">
            <a:off x="10009350" y="3214168"/>
            <a:ext cx="1" cy="195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7D61AD0-D538-E5C0-E714-E08220AEDCC8}"/>
              </a:ext>
            </a:extLst>
          </p:cNvPr>
          <p:cNvCxnSpPr>
            <a:cxnSpLocks noGrp="1" noRot="1" noMove="1" noResize="1" noEditPoints="1" noAdjustHandles="1" noChangeArrowheads="1" noChangeShapeType="1"/>
            <a:stCxn id="60" idx="2"/>
            <a:endCxn id="65" idx="0"/>
          </p:cNvCxnSpPr>
          <p:nvPr/>
        </p:nvCxnSpPr>
        <p:spPr>
          <a:xfrm>
            <a:off x="8570524" y="3214168"/>
            <a:ext cx="9527" cy="207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51E23BC-FF06-A9C8-8D47-BE94C1EBA11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616453" y="4739167"/>
            <a:ext cx="9527" cy="207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4B22FCE-60AB-FE0B-D3DD-37E9282D39F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1381013" y="3818841"/>
            <a:ext cx="9527" cy="207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78F82D2-409F-4841-D7AB-EAD9DF80338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596898" y="3848858"/>
            <a:ext cx="9527" cy="207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CD85224-148A-8A07-D091-740462C4BFB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902973" y="4732575"/>
            <a:ext cx="9527" cy="207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B86706F-5666-E54B-5792-D1DD1179C8F0}"/>
              </a:ext>
            </a:extLst>
          </p:cNvPr>
          <p:cNvCxnSpPr>
            <a:cxnSpLocks noGrp="1" noRot="1" noMove="1" noResize="1" noEditPoints="1" noAdjustHandles="1" noChangeArrowheads="1" noChangeShapeType="1"/>
            <a:stCxn id="70" idx="2"/>
          </p:cNvCxnSpPr>
          <p:nvPr/>
        </p:nvCxnSpPr>
        <p:spPr>
          <a:xfrm>
            <a:off x="11397160" y="4696957"/>
            <a:ext cx="4760" cy="27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24E0197-4991-FEF6-7AC5-36325920000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897277" y="3822142"/>
            <a:ext cx="9527" cy="207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BF19353-4F41-EB1B-F463-46A0430C7784}"/>
              </a:ext>
            </a:extLst>
          </p:cNvPr>
          <p:cNvCxnSpPr>
            <a:cxnSpLocks noGrp="1" noRot="1" noMove="1" noResize="1" noEditPoints="1" noAdjustHandles="1" noChangeArrowheads="1" noChangeShapeType="1"/>
            <a:stCxn id="4" idx="2"/>
            <a:endCxn id="5" idx="0"/>
          </p:cNvCxnSpPr>
          <p:nvPr/>
        </p:nvCxnSpPr>
        <p:spPr>
          <a:xfrm flipH="1">
            <a:off x="6909027" y="5334846"/>
            <a:ext cx="3529" cy="36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1FD0029-87E5-B89A-7CBE-D86739AA7B2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8625980" y="5334499"/>
            <a:ext cx="3529" cy="36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3D871A4-3E5A-5FA7-8C01-53290034F71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1430287" y="5312963"/>
            <a:ext cx="3529" cy="36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56A9490-5C0D-9C8D-88C7-80C798A4C46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5119944" y="2190595"/>
            <a:ext cx="0" cy="33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7B2DEF9-39C6-33D0-9D45-069A29F90C02}"/>
              </a:ext>
            </a:extLst>
          </p:cNvPr>
          <p:cNvCxnSpPr>
            <a:cxnSpLocks noGrp="1" noRot="1" noMove="1" noResize="1" noEditPoints="1" noAdjustHandles="1" noChangeArrowheads="1" noChangeShapeType="1"/>
            <a:stCxn id="23" idx="2"/>
            <a:endCxn id="26" idx="0"/>
          </p:cNvCxnSpPr>
          <p:nvPr/>
        </p:nvCxnSpPr>
        <p:spPr>
          <a:xfrm flipH="1">
            <a:off x="6888199" y="2187329"/>
            <a:ext cx="2981" cy="3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4AB9892-FFC6-2EB5-35D1-3A78E906EC3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92622" y="1988140"/>
            <a:ext cx="0" cy="85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B23F59B-7CA1-1C5B-C3FA-3716BA21D224}"/>
              </a:ext>
            </a:extLst>
          </p:cNvPr>
          <p:cNvCxnSpPr>
            <a:cxnSpLocks noGrp="1" noRot="1" noMove="1" noResize="1" noEditPoints="1" noAdjustHandles="1" noChangeArrowheads="1" noChangeShapeType="1"/>
            <a:endCxn id="21" idx="1"/>
          </p:cNvCxnSpPr>
          <p:nvPr/>
        </p:nvCxnSpPr>
        <p:spPr>
          <a:xfrm flipV="1">
            <a:off x="192622" y="1975553"/>
            <a:ext cx="1271354" cy="9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B46247C-89F0-1461-C8DD-C8CA18C7C93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892074" y="1972287"/>
            <a:ext cx="1218374" cy="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74AAE44-5B6C-5657-8A8D-7F8DDD5D5C6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110448" y="1980304"/>
            <a:ext cx="0" cy="890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A92B5AE-A6F6-5A82-C15A-D84E97229CD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692101" y="2185185"/>
            <a:ext cx="6717" cy="70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A083759-02A2-7F4E-95E2-F38077FD7B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8043435" y="2008509"/>
            <a:ext cx="0" cy="85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457583A-08B3-6595-05C1-8135D31FC8B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043435" y="2004344"/>
            <a:ext cx="1234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E6C56C3-62E9-424F-BB2A-1CCB6FDC55E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10715359" y="1984874"/>
            <a:ext cx="1194691" cy="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9B6AC2D-BB15-26A2-4954-FAD61DB499E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1910050" y="1980304"/>
            <a:ext cx="0" cy="890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746ABFBF-8214-669A-85C0-7CC8BA2C4FC4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2"/>
            <a:endCxn id="59" idx="0"/>
          </p:cNvCxnSpPr>
          <p:nvPr/>
        </p:nvCxnSpPr>
        <p:spPr>
          <a:xfrm>
            <a:off x="9996902" y="2196705"/>
            <a:ext cx="12449" cy="33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D1C1C4F-FA53-EA8C-67B5-8D5F71FF84B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0715359" y="2190595"/>
            <a:ext cx="680802" cy="33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3A13B21-CBDE-AAA6-6A63-B28F77CD8CB6}"/>
              </a:ext>
            </a:extLst>
          </p:cNvPr>
          <p:cNvCxnSpPr>
            <a:cxnSpLocks noGrp="1" noRot="1" noMove="1" noResize="1" noEditPoints="1" noAdjustHandles="1" noChangeArrowheads="1" noChangeShapeType="1"/>
            <a:endCxn id="60" idx="0"/>
          </p:cNvCxnSpPr>
          <p:nvPr/>
        </p:nvCxnSpPr>
        <p:spPr>
          <a:xfrm flipH="1">
            <a:off x="8570524" y="2189223"/>
            <a:ext cx="714013" cy="34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2D611246-3087-9AD7-884B-B145779DF26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0524756" y="2196705"/>
            <a:ext cx="16159" cy="66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814ADB8F-235F-891E-3707-E4E4D1D423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8995" y="3161929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4B00DEC8-304E-15E1-FDCA-9455255D3E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397157" y="4724029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E97B476F-4638-4D94-EE0A-7EB2D03DE0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605600" y="4708525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4C3FE34-C402-C65F-DA22-218FF175317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91397" y="4682849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316CA06-9A72-4AF5-E1C7-D571EBCC72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81821" y="4704568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97F614B-FDC8-D788-0322-9C217277C7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39475" y="4708745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35A5948-C686-79D8-1206-55D817A15E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380605" y="3171974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DE52E44-87E0-057B-9C86-AB122AECE34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85797" y="3167449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1C2EFEE-2F88-50AA-7728-D83D537D8F7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34455" y="3167450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7356AD9-F095-6E9C-ECA4-42F35791FE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40191" y="3144972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CB67BE4-D095-B355-1C93-E61D655A9BE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86526" y="3197946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8A8D5AD-F650-DCA2-14DB-8B96F03582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56318" y="3186827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A8AFE72-1126-EAC8-96C3-8FD59DA238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04146" y="3161853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Yes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C36EEAA-7211-8FE4-A6AB-49D1CCEDD8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89627" y="2361379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No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6452D38-63F2-91C4-F48A-421A7CDC87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84045" y="2329786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No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5C5275B-3558-513F-73E9-4177243B9E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20850" y="2319696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No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C8FDFD13-F7F1-0FD9-4321-5471C7A559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98364" y="2341612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No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D22D770-2773-58FE-7831-FC4020FE2E7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8413" y="2250493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No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3B80878-09F1-3899-DDA5-54CC98CC235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31082" y="2346580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No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A646D414-BE90-3AA2-3099-4CA35538E6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0528398" y="2196705"/>
            <a:ext cx="16159" cy="66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B0D1E0E1-0349-A89D-8B58-C6ABDBC63F7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34724" y="2346580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No</a:t>
            </a:r>
          </a:p>
        </p:txBody>
      </p: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D1B56731-9008-E39F-3298-2EEFFAFB1BF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643532" y="2191737"/>
            <a:ext cx="16159" cy="66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ED5AE652-682B-0720-1158-6411E03A14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49858" y="2341612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No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ECE9CC8C-156D-47E5-9B2C-A42425E6453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399732" y="2203950"/>
            <a:ext cx="16159" cy="66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49ABF33C-878B-AA4B-BDF4-9413694481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06058" y="2353825"/>
            <a:ext cx="47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No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C496067B-3EBB-1F04-1B83-87BDC6B0804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85274" y="6355086"/>
            <a:ext cx="3566256" cy="33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347A1C75-7A87-2D96-9FEC-E07E4D7959E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11828" y="1884784"/>
            <a:ext cx="17662" cy="4503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582BFEDF-C9BF-20B4-9A44-1E099246664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9490" y="1884784"/>
            <a:ext cx="1345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3789FE7-BF93-0749-CB4B-22A554BA2285}"/>
              </a:ext>
            </a:extLst>
          </p:cNvPr>
          <p:cNvCxnSpPr>
            <a:cxnSpLocks noGrp="1" noRot="1" noMove="1" noResize="1" noEditPoints="1" noAdjustHandles="1" noChangeArrowheads="1" noChangeShapeType="1"/>
            <a:stCxn id="55" idx="2"/>
          </p:cNvCxnSpPr>
          <p:nvPr/>
        </p:nvCxnSpPr>
        <p:spPr>
          <a:xfrm>
            <a:off x="3635956" y="6043063"/>
            <a:ext cx="0" cy="30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0B11944-F37B-933D-7C37-52013C0C91E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129933" y="6054131"/>
            <a:ext cx="0" cy="30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A640F7E2-24B4-84C9-6B7B-9D277BA3E15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7880108" y="6368390"/>
            <a:ext cx="3566256" cy="33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A4F22A0-6CB5-D282-D5F0-787026AF9ED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7906662" y="1898088"/>
            <a:ext cx="17662" cy="4503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29CF3DDB-C419-A6E4-8391-3DF57BF29BE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7924324" y="1898088"/>
            <a:ext cx="1345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4ADAF76-4D85-C729-DA49-109BAACDF2C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1430790" y="6056367"/>
            <a:ext cx="0" cy="30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7AF119BE-1FBD-2663-8F32-149B1500A78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632306" y="6102849"/>
            <a:ext cx="0" cy="30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3A720FF-8D27-F56D-DDFC-CA6F42188E2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7733534" y="1898088"/>
            <a:ext cx="17662" cy="4503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B1F367AD-C1B4-19BF-313F-DE86A9976D3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345421" y="1894633"/>
            <a:ext cx="19538" cy="2241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62915822-6F48-A778-C322-8B8C9EFE2B1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354721" y="1894633"/>
            <a:ext cx="186321" cy="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EDE75B6D-ADB5-BCB9-BEFE-84465C955B8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7609637" y="1893127"/>
            <a:ext cx="141559" cy="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34D7252-8688-5C94-CCB3-EAEA1DA58F0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4364959" y="4136436"/>
            <a:ext cx="749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891539E3-A831-D1B2-B977-4833746FA92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114130" y="3867003"/>
            <a:ext cx="0" cy="282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0F7ED90-67B9-5644-2AE1-1BC71FCA10E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6906804" y="6401392"/>
            <a:ext cx="835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A06AE79-F523-6ABD-C6DE-BCEB8D0C486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6906804" y="6111957"/>
            <a:ext cx="0" cy="282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63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en-CA" dirty="0"/>
              <a:t>Testing</a:t>
            </a:r>
          </a:p>
        </p:txBody>
      </p:sp>
      <p:pic>
        <p:nvPicPr>
          <p:cNvPr id="45" name="Picture 36">
            <a:extLst>
              <a:ext uri="{FF2B5EF4-FFF2-40B4-BE49-F238E27FC236}">
                <a16:creationId xmlns:a16="http://schemas.microsoft.com/office/drawing/2014/main" id="{35CCB3CC-4D18-7FB2-2427-DFF27175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980817" y="571811"/>
            <a:ext cx="4840465" cy="2722768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5525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4B04273-AE2A-4676-98D5-85D0D238C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8A68847-134F-4AF1-B1C6-332344C9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rgbClr val="83AD79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i="1" dirty="0"/>
              <a:t>Group Members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B6A0707-BFCA-4BDD-8B25-E2A14A0F80A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defTabSz="914400">
                <a:spcAft>
                  <a:spcPts val="600"/>
                </a:spcAft>
              </a:pPr>
              <a:t>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9" name="TextBox 8">
            <a:extLst>
              <a:ext uri="{FF2B5EF4-FFF2-40B4-BE49-F238E27FC236}">
                <a16:creationId xmlns:a16="http://schemas.microsoft.com/office/drawing/2014/main" id="{657FC5BD-15BD-89DF-2C33-68A53DA969E8}"/>
              </a:ext>
            </a:extLst>
          </p:cNvPr>
          <p:cNvGraphicFramePr/>
          <p:nvPr/>
        </p:nvGraphicFramePr>
        <p:xfrm>
          <a:off x="838200" y="2013625"/>
          <a:ext cx="10515600" cy="4163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479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AA6C2-0BB3-8865-D401-14CFB596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5" y="0"/>
            <a:ext cx="1219510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3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F1F9D-D287-97D1-3B8E-331368D4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70274"/>
            <a:ext cx="9518247" cy="36504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C596C921-D38B-B797-4C09-DAB4CCB06440}"/>
              </a:ext>
            </a:extLst>
          </p:cNvPr>
          <p:cNvSpPr txBox="1">
            <a:spLocks/>
          </p:cNvSpPr>
          <p:nvPr/>
        </p:nvSpPr>
        <p:spPr>
          <a:xfrm>
            <a:off x="1524000" y="4762183"/>
            <a:ext cx="9518248" cy="11526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/>
              <a:t>Driver Status checked manually and recorded.</a:t>
            </a:r>
          </a:p>
        </p:txBody>
      </p:sp>
    </p:spTree>
    <p:extLst>
      <p:ext uri="{BB962C8B-B14F-4D97-AF65-F5344CB8AC3E}">
        <p14:creationId xmlns:p14="http://schemas.microsoft.com/office/powerpoint/2010/main" val="22910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en-CA" dirty="0"/>
              <a:t>Results</a:t>
            </a:r>
          </a:p>
        </p:txBody>
      </p:sp>
      <p:pic>
        <p:nvPicPr>
          <p:cNvPr id="45" name="Picture 36">
            <a:extLst>
              <a:ext uri="{FF2B5EF4-FFF2-40B4-BE49-F238E27FC236}">
                <a16:creationId xmlns:a16="http://schemas.microsoft.com/office/drawing/2014/main" id="{35CCB3CC-4D18-7FB2-2427-DFF27175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2000"/>
          </a:blip>
          <a:srcRect/>
          <a:stretch/>
        </p:blipFill>
        <p:spPr>
          <a:xfrm>
            <a:off x="6041662" y="571811"/>
            <a:ext cx="4718774" cy="2722768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6788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8DF69-4EC2-9AFC-4F4D-B253D817395B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 dirty="0">
                <a:latin typeface="+mj-lt"/>
                <a:ea typeface="+mj-ea"/>
                <a:cs typeface="+mj-cs"/>
              </a:rPr>
              <a:t>Day Light Detection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Sun">
            <a:extLst>
              <a:ext uri="{FF2B5EF4-FFF2-40B4-BE49-F238E27FC236}">
                <a16:creationId xmlns:a16="http://schemas.microsoft.com/office/drawing/2014/main" id="{90185455-5C55-D88A-C84D-83844F5FA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976640-EA65-7C05-8CA4-DC4C79FF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5213047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i="1" dirty="0">
                <a:solidFill>
                  <a:schemeClr val="tx1"/>
                </a:solidFill>
              </a:rPr>
              <a:t>Percentage Distribution of Driver’s behavioral status out of 100%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9215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EDFB742A-22DF-40E9-1D58-8452FC9E8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1199" y="1820333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D5CAE0-464B-EC75-212C-C30B865B5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77"/>
          <a:stretch/>
        </p:blipFill>
        <p:spPr>
          <a:xfrm>
            <a:off x="0" y="0"/>
            <a:ext cx="1064622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34FAB-3E55-63D7-F555-87C4B99828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56" y="0"/>
            <a:ext cx="881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46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FEB493-1F33-27CA-B954-29C1D58D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37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494042-F8A6-3538-1578-C5E65B903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88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976640-EA65-7C05-8CA4-DC4C79FF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i="1" u="none" strike="noStrike" dirty="0">
                <a:solidFill>
                  <a:schemeClr val="tx1"/>
                </a:solidFill>
                <a:effectLst/>
              </a:rPr>
              <a:t>Percentage of Correct Detections of driver’s behavioral status</a:t>
            </a:r>
            <a:r>
              <a:rPr lang="en-US" b="0" i="1" dirty="0">
                <a:solidFill>
                  <a:schemeClr val="tx1"/>
                </a:solidFill>
                <a:effectLst/>
              </a:rPr>
              <a:t>​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9215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EDFB742A-22DF-40E9-1D58-8452FC9E8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1199" y="1820333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9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een and red bars">
            <a:extLst>
              <a:ext uri="{FF2B5EF4-FFF2-40B4-BE49-F238E27FC236}">
                <a16:creationId xmlns:a16="http://schemas.microsoft.com/office/drawing/2014/main" id="{C8E7FF01-A81C-27D3-A5FC-6C3AFA61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8854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F311D-C578-EB90-B798-7F6AD57DE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27992"/>
            <a:ext cx="10777046" cy="681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8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en-CA" dirty="0"/>
              <a:t>Motivation</a:t>
            </a:r>
          </a:p>
        </p:txBody>
      </p:sp>
      <p:pic>
        <p:nvPicPr>
          <p:cNvPr id="45" name="Picture 36">
            <a:extLst>
              <a:ext uri="{FF2B5EF4-FFF2-40B4-BE49-F238E27FC236}">
                <a16:creationId xmlns:a16="http://schemas.microsoft.com/office/drawing/2014/main" id="{35CCB3CC-4D18-7FB2-2427-DFF27175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7000"/>
          </a:blip>
          <a:srcRect t="12500" b="12500"/>
          <a:stretch/>
        </p:blipFill>
        <p:spPr>
          <a:xfrm>
            <a:off x="5980817" y="571811"/>
            <a:ext cx="4840465" cy="2722768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805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een and red bars">
            <a:extLst>
              <a:ext uri="{FF2B5EF4-FFF2-40B4-BE49-F238E27FC236}">
                <a16:creationId xmlns:a16="http://schemas.microsoft.com/office/drawing/2014/main" id="{C8E7FF01-A81C-27D3-A5FC-6C3AFA61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8854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F311D-C578-EB90-B798-7F6AD57DE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796950"/>
            <a:ext cx="10051869" cy="60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87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een and red bars">
            <a:extLst>
              <a:ext uri="{FF2B5EF4-FFF2-40B4-BE49-F238E27FC236}">
                <a16:creationId xmlns:a16="http://schemas.microsoft.com/office/drawing/2014/main" id="{C8E7FF01-A81C-27D3-A5FC-6C3AFA61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37706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F69462-AF9E-A101-06CC-D7C7932C6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1436625"/>
            <a:ext cx="10051869" cy="54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58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een and red bars">
            <a:extLst>
              <a:ext uri="{FF2B5EF4-FFF2-40B4-BE49-F238E27FC236}">
                <a16:creationId xmlns:a16="http://schemas.microsoft.com/office/drawing/2014/main" id="{C8E7FF01-A81C-27D3-A5FC-6C3AFA61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8853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EAA2CA-1074-37FE-9A94-C8F95509E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2290713"/>
            <a:ext cx="10051869" cy="44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8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een and red bars">
            <a:extLst>
              <a:ext uri="{FF2B5EF4-FFF2-40B4-BE49-F238E27FC236}">
                <a16:creationId xmlns:a16="http://schemas.microsoft.com/office/drawing/2014/main" id="{C8E7FF01-A81C-27D3-A5FC-6C3AFA61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8854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24BFF8-10D0-02A0-9099-E2E4FB17E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2945632"/>
            <a:ext cx="10051869" cy="39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96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een and red bars">
            <a:extLst>
              <a:ext uri="{FF2B5EF4-FFF2-40B4-BE49-F238E27FC236}">
                <a16:creationId xmlns:a16="http://schemas.microsoft.com/office/drawing/2014/main" id="{C8E7FF01-A81C-27D3-A5FC-6C3AFA61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8853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66C52-B54E-ED13-352C-CE61933A4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3827642"/>
            <a:ext cx="10051869" cy="30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79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een and red bars">
            <a:extLst>
              <a:ext uri="{FF2B5EF4-FFF2-40B4-BE49-F238E27FC236}">
                <a16:creationId xmlns:a16="http://schemas.microsoft.com/office/drawing/2014/main" id="{C8E7FF01-A81C-27D3-A5FC-6C3AFA61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8854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6ED50C-64B0-6E62-CAB8-2117F8CB0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4583586"/>
            <a:ext cx="10051869" cy="22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3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een and red bars">
            <a:extLst>
              <a:ext uri="{FF2B5EF4-FFF2-40B4-BE49-F238E27FC236}">
                <a16:creationId xmlns:a16="http://schemas.microsoft.com/office/drawing/2014/main" id="{C8E7FF01-A81C-27D3-A5FC-6C3AFA61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8853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6B51B3-0C1A-05E5-BB72-B4A241052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5297864"/>
            <a:ext cx="10051869" cy="15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1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een and red bars">
            <a:extLst>
              <a:ext uri="{FF2B5EF4-FFF2-40B4-BE49-F238E27FC236}">
                <a16:creationId xmlns:a16="http://schemas.microsoft.com/office/drawing/2014/main" id="{C8E7FF01-A81C-27D3-A5FC-6C3AFA61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8854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15219C-2C52-C4C2-5E61-256D8AA1B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4" y="6033154"/>
            <a:ext cx="10051869" cy="8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0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een and red bars">
            <a:extLst>
              <a:ext uri="{FF2B5EF4-FFF2-40B4-BE49-F238E27FC236}">
                <a16:creationId xmlns:a16="http://schemas.microsoft.com/office/drawing/2014/main" id="{C8E7FF01-A81C-27D3-A5FC-6C3AFA61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78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8DF69-4EC2-9AFC-4F4D-B253D817395B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 dirty="0">
                <a:latin typeface="+mj-lt"/>
                <a:ea typeface="+mj-ea"/>
                <a:cs typeface="+mj-cs"/>
              </a:rPr>
              <a:t>Low Light Detection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Partial Sun">
            <a:extLst>
              <a:ext uri="{FF2B5EF4-FFF2-40B4-BE49-F238E27FC236}">
                <a16:creationId xmlns:a16="http://schemas.microsoft.com/office/drawing/2014/main" id="{90185455-5C55-D88A-C84D-83844F5FA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1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2" name="Group 1621">
            <a:extLst>
              <a:ext uri="{FF2B5EF4-FFF2-40B4-BE49-F238E27FC236}">
                <a16:creationId xmlns:a16="http://schemas.microsoft.com/office/drawing/2014/main" id="{9A1DF32A-9733-4152-AB18-50778AA8D0B7}"/>
              </a:ext>
            </a:extLst>
          </p:cNvPr>
          <p:cNvGrpSpPr/>
          <p:nvPr/>
        </p:nvGrpSpPr>
        <p:grpSpPr>
          <a:xfrm>
            <a:off x="826891" y="3564272"/>
            <a:ext cx="10726327" cy="687735"/>
            <a:chOff x="826891" y="2988607"/>
            <a:chExt cx="10726327" cy="687735"/>
          </a:xfrm>
        </p:grpSpPr>
        <p:sp>
          <p:nvSpPr>
            <p:cNvPr id="1623" name="Rectangle: Top Corners Rounded 1622">
              <a:extLst>
                <a:ext uri="{FF2B5EF4-FFF2-40B4-BE49-F238E27FC236}">
                  <a16:creationId xmlns:a16="http://schemas.microsoft.com/office/drawing/2014/main" id="{B909B726-3944-4163-896E-8DFA0C5704C3}"/>
                </a:ext>
              </a:extLst>
            </p:cNvPr>
            <p:cNvSpPr/>
            <p:nvPr/>
          </p:nvSpPr>
          <p:spPr>
            <a:xfrm rot="16200000">
              <a:off x="1672711" y="2142787"/>
              <a:ext cx="457200" cy="214884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4" name="Rectangle: Top Corners Rounded 1623">
              <a:extLst>
                <a:ext uri="{FF2B5EF4-FFF2-40B4-BE49-F238E27FC236}">
                  <a16:creationId xmlns:a16="http://schemas.microsoft.com/office/drawing/2014/main" id="{7765C718-0433-4E6A-BDCD-6094E31F6B03}"/>
                </a:ext>
              </a:extLst>
            </p:cNvPr>
            <p:cNvSpPr/>
            <p:nvPr/>
          </p:nvSpPr>
          <p:spPr>
            <a:xfrm rot="16200000">
              <a:off x="10250198" y="2142788"/>
              <a:ext cx="457200" cy="214884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5" name="Rectangle: Top Corners Rounded 1624">
              <a:extLst>
                <a:ext uri="{FF2B5EF4-FFF2-40B4-BE49-F238E27FC236}">
                  <a16:creationId xmlns:a16="http://schemas.microsoft.com/office/drawing/2014/main" id="{843F7DE3-65A8-45BD-8D26-6CD4ABB6DEAB}"/>
                </a:ext>
              </a:extLst>
            </p:cNvPr>
            <p:cNvSpPr/>
            <p:nvPr/>
          </p:nvSpPr>
          <p:spPr>
            <a:xfrm rot="16200000">
              <a:off x="3817083" y="2142788"/>
              <a:ext cx="457200" cy="214884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6" name="Rectangle: Top Corners Rounded 1625">
              <a:extLst>
                <a:ext uri="{FF2B5EF4-FFF2-40B4-BE49-F238E27FC236}">
                  <a16:creationId xmlns:a16="http://schemas.microsoft.com/office/drawing/2014/main" id="{871E1A8F-7FD5-4279-8A5B-746CB1F460E2}"/>
                </a:ext>
              </a:extLst>
            </p:cNvPr>
            <p:cNvSpPr/>
            <p:nvPr/>
          </p:nvSpPr>
          <p:spPr>
            <a:xfrm rot="16200000">
              <a:off x="5961455" y="2142788"/>
              <a:ext cx="457200" cy="214884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7" name="Rectangle: Top Corners Rounded 1626">
              <a:extLst>
                <a:ext uri="{FF2B5EF4-FFF2-40B4-BE49-F238E27FC236}">
                  <a16:creationId xmlns:a16="http://schemas.microsoft.com/office/drawing/2014/main" id="{0C95097B-8105-46F8-9395-FD84AC284900}"/>
                </a:ext>
              </a:extLst>
            </p:cNvPr>
            <p:cNvSpPr/>
            <p:nvPr/>
          </p:nvSpPr>
          <p:spPr>
            <a:xfrm rot="16200000">
              <a:off x="8105827" y="2142788"/>
              <a:ext cx="457200" cy="214884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8" name="Isosceles Triangle 1627">
              <a:extLst>
                <a:ext uri="{FF2B5EF4-FFF2-40B4-BE49-F238E27FC236}">
                  <a16:creationId xmlns:a16="http://schemas.microsoft.com/office/drawing/2014/main" id="{1AEA1FCF-2206-4BBF-9DEB-3D66E8B2FA29}"/>
                </a:ext>
              </a:extLst>
            </p:cNvPr>
            <p:cNvSpPr/>
            <p:nvPr/>
          </p:nvSpPr>
          <p:spPr>
            <a:xfrm rot="10800000">
              <a:off x="1757853" y="3429000"/>
              <a:ext cx="286916" cy="24734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9" name="Isosceles Triangle 1628">
              <a:extLst>
                <a:ext uri="{FF2B5EF4-FFF2-40B4-BE49-F238E27FC236}">
                  <a16:creationId xmlns:a16="http://schemas.microsoft.com/office/drawing/2014/main" id="{F43C0F80-77E6-4AD8-8D22-25E5E0AA3433}"/>
                </a:ext>
              </a:extLst>
            </p:cNvPr>
            <p:cNvSpPr/>
            <p:nvPr/>
          </p:nvSpPr>
          <p:spPr>
            <a:xfrm rot="10800000">
              <a:off x="3902225" y="3429000"/>
              <a:ext cx="286916" cy="2473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0" name="Isosceles Triangle 1629">
              <a:extLst>
                <a:ext uri="{FF2B5EF4-FFF2-40B4-BE49-F238E27FC236}">
                  <a16:creationId xmlns:a16="http://schemas.microsoft.com/office/drawing/2014/main" id="{BCE66A49-15E7-4DE9-A045-B361DCB24503}"/>
                </a:ext>
              </a:extLst>
            </p:cNvPr>
            <p:cNvSpPr/>
            <p:nvPr/>
          </p:nvSpPr>
          <p:spPr>
            <a:xfrm rot="10800000">
              <a:off x="6046597" y="3429000"/>
              <a:ext cx="286916" cy="247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1" name="Isosceles Triangle 1630">
              <a:extLst>
                <a:ext uri="{FF2B5EF4-FFF2-40B4-BE49-F238E27FC236}">
                  <a16:creationId xmlns:a16="http://schemas.microsoft.com/office/drawing/2014/main" id="{D4347C03-5B2C-4E24-88BD-6B14F58A9CCF}"/>
                </a:ext>
              </a:extLst>
            </p:cNvPr>
            <p:cNvSpPr/>
            <p:nvPr/>
          </p:nvSpPr>
          <p:spPr>
            <a:xfrm rot="10800000">
              <a:off x="8190969" y="3429000"/>
              <a:ext cx="286916" cy="247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2" name="Isosceles Triangle 1631">
              <a:extLst>
                <a:ext uri="{FF2B5EF4-FFF2-40B4-BE49-F238E27FC236}">
                  <a16:creationId xmlns:a16="http://schemas.microsoft.com/office/drawing/2014/main" id="{6CBD7F5B-F621-47A8-9366-8D1870425A1B}"/>
                </a:ext>
              </a:extLst>
            </p:cNvPr>
            <p:cNvSpPr/>
            <p:nvPr/>
          </p:nvSpPr>
          <p:spPr>
            <a:xfrm rot="10800000">
              <a:off x="10335340" y="3429001"/>
              <a:ext cx="286916" cy="247341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3" name="Group 1632">
            <a:extLst>
              <a:ext uri="{FF2B5EF4-FFF2-40B4-BE49-F238E27FC236}">
                <a16:creationId xmlns:a16="http://schemas.microsoft.com/office/drawing/2014/main" id="{711D6723-D344-4AED-9C52-57A5165A71E3}"/>
              </a:ext>
            </a:extLst>
          </p:cNvPr>
          <p:cNvGrpSpPr/>
          <p:nvPr/>
        </p:nvGrpSpPr>
        <p:grpSpPr>
          <a:xfrm>
            <a:off x="826891" y="4632448"/>
            <a:ext cx="1718474" cy="1047756"/>
            <a:chOff x="1066074" y="4883636"/>
            <a:chExt cx="1718474" cy="1047756"/>
          </a:xfrm>
        </p:grpSpPr>
        <p:sp>
          <p:nvSpPr>
            <p:cNvPr id="1634" name="TextBox 1633">
              <a:extLst>
                <a:ext uri="{FF2B5EF4-FFF2-40B4-BE49-F238E27FC236}">
                  <a16:creationId xmlns:a16="http://schemas.microsoft.com/office/drawing/2014/main" id="{26663C3A-FBA4-4C2D-9720-35BDB0252978}"/>
                </a:ext>
              </a:extLst>
            </p:cNvPr>
            <p:cNvSpPr txBox="1"/>
            <p:nvPr/>
          </p:nvSpPr>
          <p:spPr>
            <a:xfrm>
              <a:off x="1066074" y="4883636"/>
              <a:ext cx="1718474" cy="5193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Accidents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35" name="TextBox 1634">
              <a:extLst>
                <a:ext uri="{FF2B5EF4-FFF2-40B4-BE49-F238E27FC236}">
                  <a16:creationId xmlns:a16="http://schemas.microsoft.com/office/drawing/2014/main" id="{7F397014-6DD4-4108-9500-340FFA03AE1E}"/>
                </a:ext>
              </a:extLst>
            </p:cNvPr>
            <p:cNvSpPr txBox="1"/>
            <p:nvPr/>
          </p:nvSpPr>
          <p:spPr>
            <a:xfrm>
              <a:off x="1066074" y="5408172"/>
              <a:ext cx="1718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325,907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36" name="Group 1635">
            <a:extLst>
              <a:ext uri="{FF2B5EF4-FFF2-40B4-BE49-F238E27FC236}">
                <a16:creationId xmlns:a16="http://schemas.microsoft.com/office/drawing/2014/main" id="{8B09C97F-EA48-45BE-BE7B-3B4F2E2182AD}"/>
              </a:ext>
            </a:extLst>
          </p:cNvPr>
          <p:cNvGrpSpPr/>
          <p:nvPr/>
        </p:nvGrpSpPr>
        <p:grpSpPr>
          <a:xfrm>
            <a:off x="5330817" y="4665761"/>
            <a:ext cx="1718474" cy="1047756"/>
            <a:chOff x="3604181" y="4883636"/>
            <a:chExt cx="1718474" cy="1047756"/>
          </a:xfrm>
        </p:grpSpPr>
        <p:sp>
          <p:nvSpPr>
            <p:cNvPr id="1637" name="TextBox 1636">
              <a:extLst>
                <a:ext uri="{FF2B5EF4-FFF2-40B4-BE49-F238E27FC236}">
                  <a16:creationId xmlns:a16="http://schemas.microsoft.com/office/drawing/2014/main" id="{7231AF51-C1E2-4B28-A339-6908D142DB56}"/>
                </a:ext>
              </a:extLst>
            </p:cNvPr>
            <p:cNvSpPr txBox="1"/>
            <p:nvPr/>
          </p:nvSpPr>
          <p:spPr>
            <a:xfrm>
              <a:off x="3604181" y="4883636"/>
              <a:ext cx="1718474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Causalities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38" name="TextBox 1637">
              <a:extLst>
                <a:ext uri="{FF2B5EF4-FFF2-40B4-BE49-F238E27FC236}">
                  <a16:creationId xmlns:a16="http://schemas.microsoft.com/office/drawing/2014/main" id="{2E9F449F-BC22-4FF1-8AD5-053931FC8913}"/>
                </a:ext>
              </a:extLst>
            </p:cNvPr>
            <p:cNvSpPr txBox="1"/>
            <p:nvPr/>
          </p:nvSpPr>
          <p:spPr>
            <a:xfrm>
              <a:off x="3604181" y="5408172"/>
              <a:ext cx="1718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3,027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45" name="Group 1644">
            <a:extLst>
              <a:ext uri="{FF2B5EF4-FFF2-40B4-BE49-F238E27FC236}">
                <a16:creationId xmlns:a16="http://schemas.microsoft.com/office/drawing/2014/main" id="{FD7A4FBB-0351-4902-8384-D3A3A979E2F9}"/>
              </a:ext>
            </a:extLst>
          </p:cNvPr>
          <p:cNvGrpSpPr/>
          <p:nvPr/>
        </p:nvGrpSpPr>
        <p:grpSpPr>
          <a:xfrm>
            <a:off x="9834744" y="4610809"/>
            <a:ext cx="1718474" cy="1069395"/>
            <a:chOff x="8680394" y="4861997"/>
            <a:chExt cx="1718474" cy="1069395"/>
          </a:xfrm>
        </p:grpSpPr>
        <p:sp>
          <p:nvSpPr>
            <p:cNvPr id="1646" name="TextBox 1645">
              <a:extLst>
                <a:ext uri="{FF2B5EF4-FFF2-40B4-BE49-F238E27FC236}">
                  <a16:creationId xmlns:a16="http://schemas.microsoft.com/office/drawing/2014/main" id="{F2255023-9EE6-4BD5-80B7-3C0E95254E3F}"/>
                </a:ext>
              </a:extLst>
            </p:cNvPr>
            <p:cNvSpPr txBox="1"/>
            <p:nvPr/>
          </p:nvSpPr>
          <p:spPr>
            <a:xfrm>
              <a:off x="8680394" y="4861997"/>
              <a:ext cx="1718474" cy="56263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Injuries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47" name="TextBox 1646">
              <a:extLst>
                <a:ext uri="{FF2B5EF4-FFF2-40B4-BE49-F238E27FC236}">
                  <a16:creationId xmlns:a16="http://schemas.microsoft.com/office/drawing/2014/main" id="{164F685E-2C65-466A-9B10-80BCD244BB85}"/>
                </a:ext>
              </a:extLst>
            </p:cNvPr>
            <p:cNvSpPr txBox="1"/>
            <p:nvPr/>
          </p:nvSpPr>
          <p:spPr>
            <a:xfrm>
              <a:off x="8680394" y="5408172"/>
              <a:ext cx="1718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157,222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48" name="TextBox 1647">
            <a:extLst>
              <a:ext uri="{FF2B5EF4-FFF2-40B4-BE49-F238E27FC236}">
                <a16:creationId xmlns:a16="http://schemas.microsoft.com/office/drawing/2014/main" id="{898D57CC-8726-4777-89B2-BFC1FC0F14EF}"/>
              </a:ext>
            </a:extLst>
          </p:cNvPr>
          <p:cNvSpPr txBox="1"/>
          <p:nvPr/>
        </p:nvSpPr>
        <p:spPr>
          <a:xfrm>
            <a:off x="1446277" y="3562519"/>
            <a:ext cx="910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1999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52" name="TextBox 1651">
            <a:extLst>
              <a:ext uri="{FF2B5EF4-FFF2-40B4-BE49-F238E27FC236}">
                <a16:creationId xmlns:a16="http://schemas.microsoft.com/office/drawing/2014/main" id="{863096F1-0E1E-4A57-A79C-BE748752F6F3}"/>
              </a:ext>
            </a:extLst>
          </p:cNvPr>
          <p:cNvSpPr txBox="1"/>
          <p:nvPr/>
        </p:nvSpPr>
        <p:spPr>
          <a:xfrm>
            <a:off x="10023764" y="3562519"/>
            <a:ext cx="910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55" name="Graphic 47">
            <a:extLst>
              <a:ext uri="{FF2B5EF4-FFF2-40B4-BE49-F238E27FC236}">
                <a16:creationId xmlns:a16="http://schemas.microsoft.com/office/drawing/2014/main" id="{716F4197-AB06-472A-83D0-A07C2FB624F1}"/>
              </a:ext>
            </a:extLst>
          </p:cNvPr>
          <p:cNvSpPr/>
          <p:nvPr/>
        </p:nvSpPr>
        <p:spPr>
          <a:xfrm>
            <a:off x="1259858" y="1901589"/>
            <a:ext cx="1121950" cy="1682926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6" name="Graphic 47">
            <a:extLst>
              <a:ext uri="{FF2B5EF4-FFF2-40B4-BE49-F238E27FC236}">
                <a16:creationId xmlns:a16="http://schemas.microsoft.com/office/drawing/2014/main" id="{90333785-79CF-4541-80EB-27A88B906605}"/>
              </a:ext>
            </a:extLst>
          </p:cNvPr>
          <p:cNvSpPr/>
          <p:nvPr/>
        </p:nvSpPr>
        <p:spPr>
          <a:xfrm>
            <a:off x="2202365" y="2203425"/>
            <a:ext cx="920726" cy="1381090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7" name="Graphic 47">
            <a:extLst>
              <a:ext uri="{FF2B5EF4-FFF2-40B4-BE49-F238E27FC236}">
                <a16:creationId xmlns:a16="http://schemas.microsoft.com/office/drawing/2014/main" id="{4DBC8051-29D0-4A66-84BB-CDF6A8D1999D}"/>
              </a:ext>
            </a:extLst>
          </p:cNvPr>
          <p:cNvSpPr/>
          <p:nvPr/>
        </p:nvSpPr>
        <p:spPr>
          <a:xfrm>
            <a:off x="2943648" y="2358843"/>
            <a:ext cx="817114" cy="1225672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F5DE8D-B23D-1B71-4990-D2758A08E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557" y="1625318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5D8068-6A1C-4A17-109D-7218C07CB8B4}"/>
              </a:ext>
            </a:extLst>
          </p:cNvPr>
          <p:cNvSpPr txBox="1"/>
          <p:nvPr/>
        </p:nvSpPr>
        <p:spPr>
          <a:xfrm>
            <a:off x="1446277" y="489807"/>
            <a:ext cx="9487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latin typeface="+mj-lt"/>
                <a:ea typeface="+mj-ea"/>
                <a:cs typeface="+mj-cs"/>
              </a:rPr>
              <a:t>National Collision Data Of Truck (1999-2020)</a:t>
            </a:r>
            <a:endParaRPr lang="en-CA" sz="3200" b="1" i="1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33101D-8277-DBCD-3BA5-2A1E232C30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68" y="4021473"/>
            <a:ext cx="10051869" cy="4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9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76640-EA65-7C05-8CA4-DC4C79FF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5213047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i="1" dirty="0">
                <a:solidFill>
                  <a:schemeClr val="tx1"/>
                </a:solidFill>
              </a:rPr>
              <a:t>Percentage Distribution of Driver’s behavioral status out of 100%</a:t>
            </a:r>
          </a:p>
        </p:txBody>
      </p:sp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EDFB742A-22DF-40E9-1D58-8452FC9E8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1199" y="1820333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FCD8-411C-5133-D950-50DEC5A01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FB4DE-BFA4-3BD6-4B15-C8EE7F5E0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149B0-3360-4EFC-D718-56ABE4448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0"/>
            <a:ext cx="1005186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CF7FD4C-A0AF-89CE-DFCC-26E506514C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5" t="5204" r="75" b="35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907427-6629-3900-5CF1-FECC62D96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717" y="5923"/>
            <a:ext cx="10376201" cy="68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25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FCD8-411C-5133-D950-50DEC5A01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FB4DE-BFA4-3BD6-4B15-C8EE7F5E0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149B0-3360-4EFC-D718-56ABE4448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0"/>
            <a:ext cx="1005186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CF7FD4C-A0AF-89CE-DFCC-26E506514C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5" t="5204" r="75" b="35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79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FCD8-411C-5133-D950-50DEC5A01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FB4DE-BFA4-3BD6-4B15-C8EE7F5E0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149B0-3360-4EFC-D718-56ABE4448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0"/>
            <a:ext cx="1005186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14:cNvPr>
              <p14:cNvContentPartPr/>
              <p14:nvPr/>
            </p14:nvContentPartPr>
            <p14:xfrm>
              <a:off x="1414954" y="2525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0CB8B-4D9E-FD3E-C002-7642B93DAC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954" y="246233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F950157-6A5F-4BFB-3616-AAE60E044C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43" b="34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65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76640-EA65-7C05-8CA4-DC4C79FF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i="1" u="none" strike="noStrike" dirty="0">
                <a:solidFill>
                  <a:schemeClr val="tx1"/>
                </a:solidFill>
                <a:effectLst/>
              </a:rPr>
              <a:t>Percentage of Correct Detections of driver’s behavioral status</a:t>
            </a:r>
            <a:r>
              <a:rPr lang="en-US" b="0" i="1" dirty="0">
                <a:solidFill>
                  <a:schemeClr val="tx1"/>
                </a:solidFill>
                <a:effectLst/>
              </a:rPr>
              <a:t>​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EDFB742A-22DF-40E9-1D58-8452FC9E8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1199" y="1820333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4B5D0-1F8A-D0ED-4650-22FE6169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3691"/>
          <a:stretch/>
        </p:blipFill>
        <p:spPr>
          <a:xfrm>
            <a:off x="0" y="-57247"/>
            <a:ext cx="1219199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FEED30-E2AA-DB4C-5B43-F25038F09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17" y="38100"/>
            <a:ext cx="10858282" cy="68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90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4B5D0-1F8A-D0ED-4650-22FE6169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3691"/>
          <a:stretch/>
        </p:blipFill>
        <p:spPr>
          <a:xfrm>
            <a:off x="0" y="-94661"/>
            <a:ext cx="1219199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FEED30-E2AA-DB4C-5B43-F25038F09B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17" y="791852"/>
            <a:ext cx="10376201" cy="608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69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4B5D0-1F8A-D0ED-4650-22FE6169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3691"/>
          <a:stretch/>
        </p:blipFill>
        <p:spPr>
          <a:xfrm>
            <a:off x="0" y="-38100"/>
            <a:ext cx="1219199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FEED30-E2AA-DB4C-5B43-F25038F09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17" y="1638300"/>
            <a:ext cx="10376201" cy="522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30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4B5D0-1F8A-D0ED-4650-22FE6169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3691"/>
          <a:stretch/>
        </p:blipFill>
        <p:spPr>
          <a:xfrm>
            <a:off x="0" y="-38100"/>
            <a:ext cx="1219199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DDE782-6F9C-CBD1-8AB6-6EF08DC1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17" y="2333625"/>
            <a:ext cx="10376201" cy="453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80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4B5D0-1F8A-D0ED-4650-22FE6169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3691"/>
          <a:stretch/>
        </p:blipFill>
        <p:spPr>
          <a:xfrm>
            <a:off x="0" y="-38100"/>
            <a:ext cx="1219199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A2E283-8C81-6927-827D-D761B5D2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17" y="3114675"/>
            <a:ext cx="10376201" cy="37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4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812D8EED-13F3-5259-AF26-40A28ADE1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2" b="33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CE5F0B-8FD8-80DF-7D91-50E267C01186}"/>
              </a:ext>
            </a:extLst>
          </p:cNvPr>
          <p:cNvSpPr txBox="1"/>
          <p:nvPr/>
        </p:nvSpPr>
        <p:spPr>
          <a:xfrm>
            <a:off x="8168640" y="1850742"/>
            <a:ext cx="4023360" cy="15782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Hourly Analysis of Truck Accidents from 1999 - 2020</a:t>
            </a:r>
          </a:p>
        </p:txBody>
      </p:sp>
    </p:spTree>
    <p:extLst>
      <p:ext uri="{BB962C8B-B14F-4D97-AF65-F5344CB8AC3E}">
        <p14:creationId xmlns:p14="http://schemas.microsoft.com/office/powerpoint/2010/main" val="1505594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4B5D0-1F8A-D0ED-4650-22FE6169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369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501D6B-7E9C-B51A-AEB5-D4E5DEA5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17" y="3895725"/>
            <a:ext cx="10376201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10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4B5D0-1F8A-D0ED-4650-22FE6169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3691"/>
          <a:stretch/>
        </p:blipFill>
        <p:spPr>
          <a:xfrm>
            <a:off x="0" y="-38100"/>
            <a:ext cx="1219199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854F99-7B5E-5586-7B3D-DC316A39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17" y="4619625"/>
            <a:ext cx="10376201" cy="22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9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4B5D0-1F8A-D0ED-4650-22FE6169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3691"/>
          <a:stretch/>
        </p:blipFill>
        <p:spPr>
          <a:xfrm>
            <a:off x="0" y="-38100"/>
            <a:ext cx="1219199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993399-C32A-F550-C621-8D9AAE88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17" y="5419725"/>
            <a:ext cx="10376201" cy="14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02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4B5D0-1F8A-D0ED-4650-22FE6169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3691"/>
          <a:stretch/>
        </p:blipFill>
        <p:spPr>
          <a:xfrm>
            <a:off x="0" y="-38100"/>
            <a:ext cx="1219199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69E866-DBA4-04A0-F8A8-38C2758BA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17" y="6096000"/>
            <a:ext cx="10376201" cy="77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83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4B5D0-1F8A-D0ED-4650-22FE6169F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3691"/>
          <a:stretch/>
        </p:blipFill>
        <p:spPr>
          <a:xfrm>
            <a:off x="0" y="-3810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0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8DF69-4EC2-9AFC-4F4D-B253D817395B}"/>
              </a:ext>
            </a:extLst>
          </p:cNvPr>
          <p:cNvSpPr txBox="1"/>
          <p:nvPr/>
        </p:nvSpPr>
        <p:spPr>
          <a:xfrm>
            <a:off x="804316" y="2890623"/>
            <a:ext cx="4620584" cy="2429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 dirty="0">
                <a:latin typeface="+mj-lt"/>
                <a:ea typeface="+mj-ea"/>
                <a:cs typeface="+mj-cs"/>
              </a:rPr>
              <a:t>Day Light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 dirty="0">
                <a:latin typeface="+mj-lt"/>
                <a:ea typeface="+mj-ea"/>
                <a:cs typeface="+mj-cs"/>
              </a:rPr>
              <a:t>vs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 dirty="0">
                <a:latin typeface="+mj-lt"/>
                <a:ea typeface="+mj-ea"/>
                <a:cs typeface="+mj-cs"/>
              </a:rPr>
              <a:t>Low Light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9215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Venn diagram with solid fill">
            <a:extLst>
              <a:ext uri="{FF2B5EF4-FFF2-40B4-BE49-F238E27FC236}">
                <a16:creationId xmlns:a16="http://schemas.microsoft.com/office/drawing/2014/main" id="{90185455-5C55-D88A-C84D-83844F5FA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8331199" y="1820333"/>
            <a:ext cx="3217333" cy="3217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46C916-4A73-FE2F-1096-413DA5D58A1D}"/>
              </a:ext>
            </a:extLst>
          </p:cNvPr>
          <p:cNvSpPr txBox="1"/>
          <p:nvPr/>
        </p:nvSpPr>
        <p:spPr>
          <a:xfrm>
            <a:off x="768794" y="385028"/>
            <a:ext cx="7251255" cy="967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 dirty="0">
                <a:latin typeface="+mj-lt"/>
                <a:ea typeface="+mj-ea"/>
                <a:cs typeface="+mj-cs"/>
              </a:rPr>
              <a:t>Comparing Detections</a:t>
            </a:r>
          </a:p>
        </p:txBody>
      </p:sp>
    </p:spTree>
    <p:extLst>
      <p:ext uri="{BB962C8B-B14F-4D97-AF65-F5344CB8AC3E}">
        <p14:creationId xmlns:p14="http://schemas.microsoft.com/office/powerpoint/2010/main" val="1375244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numbers and text">
            <a:extLst>
              <a:ext uri="{FF2B5EF4-FFF2-40B4-BE49-F238E27FC236}">
                <a16:creationId xmlns:a16="http://schemas.microsoft.com/office/drawing/2014/main" id="{C1324A2F-13D3-4E09-6EF8-6D47BEF47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98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en-CA" dirty="0"/>
              <a:t>Limitations</a:t>
            </a:r>
          </a:p>
        </p:txBody>
      </p:sp>
      <p:pic>
        <p:nvPicPr>
          <p:cNvPr id="45" name="Picture 36">
            <a:extLst>
              <a:ext uri="{FF2B5EF4-FFF2-40B4-BE49-F238E27FC236}">
                <a16:creationId xmlns:a16="http://schemas.microsoft.com/office/drawing/2014/main" id="{35CCB3CC-4D18-7FB2-2427-DFF27175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359611" y="573564"/>
            <a:ext cx="4082876" cy="2719259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57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0605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45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p camera icon stock vector. Illustration of black, icon - 170992911">
            <a:extLst>
              <a:ext uri="{FF2B5EF4-FFF2-40B4-BE49-F238E27FC236}">
                <a16:creationId xmlns:a16="http://schemas.microsoft.com/office/drawing/2014/main" id="{A4844DE7-49C1-0F42-86CE-61C8427B4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" r="4" b="5464"/>
          <a:stretch/>
        </p:blipFill>
        <p:spPr bwMode="auto">
          <a:xfrm>
            <a:off x="706568" y="1765376"/>
            <a:ext cx="3209544" cy="302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 descr="How Businesses Can Avoid False Warnings From Their Fire Alarm Systems -  Life Safety Consultants">
            <a:extLst>
              <a:ext uri="{FF2B5EF4-FFF2-40B4-BE49-F238E27FC236}">
                <a16:creationId xmlns:a16="http://schemas.microsoft.com/office/drawing/2014/main" id="{4E2C3916-3BB9-8952-37FC-F36CC012E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87333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02F0C2-9811-7934-A7A9-DE257C8A3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7" b="-4"/>
          <a:stretch/>
        </p:blipFill>
        <p:spPr bwMode="auto">
          <a:xfrm>
            <a:off x="8275887" y="1672887"/>
            <a:ext cx="3209544" cy="320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157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en-CA" dirty="0"/>
              <a:t>Future Work</a:t>
            </a:r>
          </a:p>
        </p:txBody>
      </p:sp>
      <p:pic>
        <p:nvPicPr>
          <p:cNvPr id="45" name="Picture 36">
            <a:extLst>
              <a:ext uri="{FF2B5EF4-FFF2-40B4-BE49-F238E27FC236}">
                <a16:creationId xmlns:a16="http://schemas.microsoft.com/office/drawing/2014/main" id="{35CCB3CC-4D18-7FB2-2427-DFF27175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359611" y="572236"/>
            <a:ext cx="4082876" cy="2721917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59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3902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BB3FF08-E60F-8343-62B9-4379785BB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2"/>
          <a:stretch/>
        </p:blipFill>
        <p:spPr>
          <a:xfrm>
            <a:off x="1" y="-1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ECEB9F-7C44-1401-0D73-D11640DBE404}"/>
              </a:ext>
            </a:extLst>
          </p:cNvPr>
          <p:cNvSpPr txBox="1"/>
          <p:nvPr/>
        </p:nvSpPr>
        <p:spPr>
          <a:xfrm>
            <a:off x="7990116" y="1582340"/>
            <a:ext cx="362494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Yearly Analysis of Truck Accidents from 1999 - 2020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53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83AD7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25C29AA3-A1AC-448F-A505-87CEAA1D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7949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83AD7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ESA establishes resolution to support alarm dispatch reduction technology">
            <a:extLst>
              <a:ext uri="{FF2B5EF4-FFF2-40B4-BE49-F238E27FC236}">
                <a16:creationId xmlns:a16="http://schemas.microsoft.com/office/drawing/2014/main" id="{49352EEA-B3B4-32D1-5567-86ED717C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8169" y="1059861"/>
            <a:ext cx="2333643" cy="233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6A91D-DFE1-944D-C9CB-C827EE4F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3" y="4324054"/>
            <a:ext cx="2333643" cy="1557706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895BBC-877E-0CD4-1856-3BDF797B43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971"/>
          <a:stretch/>
        </p:blipFill>
        <p:spPr>
          <a:xfrm>
            <a:off x="785432" y="813278"/>
            <a:ext cx="2099806" cy="2743200"/>
          </a:xfrm>
          <a:prstGeom prst="rect">
            <a:avLst/>
          </a:prstGeom>
        </p:spPr>
      </p:pic>
      <p:sp>
        <p:nvSpPr>
          <p:cNvPr id="2067" name="Rectangle 2066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6 Things to Know Before Buying an EBT System - MoviTHERM">
            <a:extLst>
              <a:ext uri="{FF2B5EF4-FFF2-40B4-BE49-F238E27FC236}">
                <a16:creationId xmlns:a16="http://schemas.microsoft.com/office/drawing/2014/main" id="{C3C884ED-186F-7C5A-D679-7ACD98F4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3177" y="1496097"/>
            <a:ext cx="5157201" cy="386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5410296 7952x4472 punk, travel, neon, traffic, highway, window, modern,  vehicle, glass, lights, windscreen, driver, car, asium, stylish, dark,  emirates, east, Creative Commons images, night, road - Rare Gallery HD  Wallpapers">
            <a:extLst>
              <a:ext uri="{FF2B5EF4-FFF2-40B4-BE49-F238E27FC236}">
                <a16:creationId xmlns:a16="http://schemas.microsoft.com/office/drawing/2014/main" id="{20EB6F35-BBD1-5D6D-2258-7C6C7A7670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AutoShape 12" descr="7952x4472 punk, travel, neon, traffic, highway, window, modern, vehicle, glass, lights, windscreen, driver, car, asium, stylish, dark, emirates, east, Creative Commons images, night, road">
            <a:extLst>
              <a:ext uri="{FF2B5EF4-FFF2-40B4-BE49-F238E27FC236}">
                <a16:creationId xmlns:a16="http://schemas.microsoft.com/office/drawing/2014/main" id="{0CAFC704-9244-6450-402D-E51CEC3938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AutoShape 14" descr="Adapting Stock Photos, Royalty Free Adapting Images | Depositphotos">
            <a:extLst>
              <a:ext uri="{FF2B5EF4-FFF2-40B4-BE49-F238E27FC236}">
                <a16:creationId xmlns:a16="http://schemas.microsoft.com/office/drawing/2014/main" id="{44516A87-F589-0F16-0FBA-41CADC739B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0" name="Picture 2" descr="Frame Rates for Video: Complete Guide 2023">
            <a:extLst>
              <a:ext uri="{FF2B5EF4-FFF2-40B4-BE49-F238E27FC236}">
                <a16:creationId xmlns:a16="http://schemas.microsoft.com/office/drawing/2014/main" id="{75D9D656-CBEC-D03A-F46E-9375D0802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22195" r="3739" b="7215"/>
          <a:stretch/>
        </p:blipFill>
        <p:spPr bwMode="auto">
          <a:xfrm>
            <a:off x="3474802" y="4324055"/>
            <a:ext cx="2400376" cy="155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71B9D8-91F7-2E25-B4AB-87119C9A1B42}"/>
              </a:ext>
            </a:extLst>
          </p:cNvPr>
          <p:cNvSpPr txBox="1"/>
          <p:nvPr/>
        </p:nvSpPr>
        <p:spPr>
          <a:xfrm>
            <a:off x="778540" y="3556478"/>
            <a:ext cx="2223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Robustness to Lighting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AC9F8-245F-E410-0FF6-156968EED7A8}"/>
              </a:ext>
            </a:extLst>
          </p:cNvPr>
          <p:cNvSpPr txBox="1"/>
          <p:nvPr/>
        </p:nvSpPr>
        <p:spPr>
          <a:xfrm>
            <a:off x="3796804" y="3581400"/>
            <a:ext cx="194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</a:rPr>
              <a:t>Reducing False Alarms</a:t>
            </a:r>
          </a:p>
          <a:p>
            <a:endParaRPr lang="en-CA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7ADC6-2014-9679-F597-0B89CD0960A7}"/>
              </a:ext>
            </a:extLst>
          </p:cNvPr>
          <p:cNvSpPr txBox="1"/>
          <p:nvPr/>
        </p:nvSpPr>
        <p:spPr>
          <a:xfrm>
            <a:off x="6986953" y="5650927"/>
            <a:ext cx="454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</a:rPr>
              <a:t>Eye Detection through Sunglasses using Infrared Sensors</a:t>
            </a:r>
          </a:p>
          <a:p>
            <a:endParaRPr lang="en-CA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F4046-A360-309F-BE65-196BC1BC633A}"/>
              </a:ext>
            </a:extLst>
          </p:cNvPr>
          <p:cNvSpPr txBox="1"/>
          <p:nvPr/>
        </p:nvSpPr>
        <p:spPr>
          <a:xfrm>
            <a:off x="744787" y="5974092"/>
            <a:ext cx="21660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Driver-Specific Adaptation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9AAEFE-E728-98D1-71E8-63BC09381119}"/>
              </a:ext>
            </a:extLst>
          </p:cNvPr>
          <p:cNvSpPr txBox="1"/>
          <p:nvPr/>
        </p:nvSpPr>
        <p:spPr>
          <a:xfrm>
            <a:off x="3490925" y="5974091"/>
            <a:ext cx="240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Generalizing the Model</a:t>
            </a:r>
          </a:p>
        </p:txBody>
      </p:sp>
    </p:spTree>
    <p:extLst>
      <p:ext uri="{BB962C8B-B14F-4D97-AF65-F5344CB8AC3E}">
        <p14:creationId xmlns:p14="http://schemas.microsoft.com/office/powerpoint/2010/main" val="3750564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563" y="3563422"/>
            <a:ext cx="11252719" cy="1754376"/>
          </a:xfrm>
        </p:spPr>
        <p:txBody>
          <a:bodyPr>
            <a:normAutofit/>
          </a:bodyPr>
          <a:lstStyle/>
          <a:p>
            <a:r>
              <a:rPr lang="en-CA" sz="2800" dirty="0">
                <a:ea typeface="+mj-lt"/>
                <a:cs typeface="+mj-lt"/>
                <a:hlinkClick r:id="rId2"/>
              </a:rPr>
              <a:t>https://github.com/RisshhavRana</a:t>
            </a:r>
            <a:r>
              <a:rPr lang="en-CA" sz="2800">
                <a:ea typeface="+mj-lt"/>
                <a:cs typeface="+mj-lt"/>
                <a:hlinkClick r:id="rId2"/>
              </a:rPr>
              <a:t>/Capstone-Project-Group-3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45" name="Picture 36">
            <a:extLst>
              <a:ext uri="{FF2B5EF4-FFF2-40B4-BE49-F238E27FC236}">
                <a16:creationId xmlns:a16="http://schemas.microsoft.com/office/drawing/2014/main" id="{35CCB3CC-4D18-7FB2-2427-DFF27175E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359611" y="784886"/>
            <a:ext cx="4082876" cy="2296617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998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en-CA" dirty="0"/>
              <a:t>Thank you</a:t>
            </a:r>
          </a:p>
        </p:txBody>
      </p:sp>
      <p:pic>
        <p:nvPicPr>
          <p:cNvPr id="45" name="Picture 36">
            <a:extLst>
              <a:ext uri="{FF2B5EF4-FFF2-40B4-BE49-F238E27FC236}">
                <a16:creationId xmlns:a16="http://schemas.microsoft.com/office/drawing/2014/main" id="{35CCB3CC-4D18-7FB2-2427-DFF27175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359611" y="607755"/>
            <a:ext cx="4082876" cy="2650881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2184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en-CA"/>
              <a:t>RoadMap</a:t>
            </a:r>
          </a:p>
        </p:txBody>
      </p:sp>
      <p:pic>
        <p:nvPicPr>
          <p:cNvPr id="45" name="Picture 36" descr="Luftbild eines Waldwegs">
            <a:extLst>
              <a:ext uri="{FF2B5EF4-FFF2-40B4-BE49-F238E27FC236}">
                <a16:creationId xmlns:a16="http://schemas.microsoft.com/office/drawing/2014/main" id="{35CCB3CC-4D18-7FB2-2427-DFF27175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21" b="6687"/>
          <a:stretch/>
        </p:blipFill>
        <p:spPr>
          <a:xfrm>
            <a:off x="5980817" y="571811"/>
            <a:ext cx="4840465" cy="2722768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7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9161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Freeform: Shape 325">
            <a:extLst>
              <a:ext uri="{FF2B5EF4-FFF2-40B4-BE49-F238E27FC236}">
                <a16:creationId xmlns:a16="http://schemas.microsoft.com/office/drawing/2014/main" id="{646F40F8-FDE8-4F2C-91E2-07E414E1FBFF}"/>
              </a:ext>
            </a:extLst>
          </p:cNvPr>
          <p:cNvSpPr/>
          <p:nvPr/>
        </p:nvSpPr>
        <p:spPr>
          <a:xfrm rot="10800000">
            <a:off x="5990574" y="2173267"/>
            <a:ext cx="1947917" cy="2384045"/>
          </a:xfrm>
          <a:custGeom>
            <a:avLst/>
            <a:gdLst>
              <a:gd name="connsiteX0" fmla="*/ 1450940 w 1849549"/>
              <a:gd name="connsiteY0" fmla="*/ 2263653 h 2263653"/>
              <a:gd name="connsiteX1" fmla="*/ 398610 w 1849549"/>
              <a:gd name="connsiteY1" fmla="*/ 2263653 h 2263653"/>
              <a:gd name="connsiteX2" fmla="*/ 0 w 1849549"/>
              <a:gd name="connsiteY2" fmla="*/ 1466434 h 2263653"/>
              <a:gd name="connsiteX3" fmla="*/ 398610 w 1849549"/>
              <a:gd name="connsiteY3" fmla="*/ 669215 h 2263653"/>
              <a:gd name="connsiteX4" fmla="*/ 835681 w 1849549"/>
              <a:gd name="connsiteY4" fmla="*/ 669215 h 2263653"/>
              <a:gd name="connsiteX5" fmla="*/ 835681 w 1849549"/>
              <a:gd name="connsiteY5" fmla="*/ 325266 h 2263653"/>
              <a:gd name="connsiteX6" fmla="*/ 746586 w 1849549"/>
              <a:gd name="connsiteY6" fmla="*/ 325266 h 2263653"/>
              <a:gd name="connsiteX7" fmla="*/ 924775 w 1849549"/>
              <a:gd name="connsiteY7" fmla="*/ 0 h 2263653"/>
              <a:gd name="connsiteX8" fmla="*/ 1102964 w 1849549"/>
              <a:gd name="connsiteY8" fmla="*/ 325266 h 2263653"/>
              <a:gd name="connsiteX9" fmla="*/ 1013870 w 1849549"/>
              <a:gd name="connsiteY9" fmla="*/ 325266 h 2263653"/>
              <a:gd name="connsiteX10" fmla="*/ 1013870 w 1849549"/>
              <a:gd name="connsiteY10" fmla="*/ 669215 h 2263653"/>
              <a:gd name="connsiteX11" fmla="*/ 1450940 w 1849549"/>
              <a:gd name="connsiteY11" fmla="*/ 669215 h 2263653"/>
              <a:gd name="connsiteX12" fmla="*/ 1849549 w 1849549"/>
              <a:gd name="connsiteY12" fmla="*/ 1466434 h 226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9549" h="2263653">
                <a:moveTo>
                  <a:pt x="1450940" y="2263653"/>
                </a:moveTo>
                <a:lnTo>
                  <a:pt x="398610" y="2263653"/>
                </a:lnTo>
                <a:lnTo>
                  <a:pt x="0" y="1466434"/>
                </a:lnTo>
                <a:lnTo>
                  <a:pt x="398610" y="669215"/>
                </a:lnTo>
                <a:lnTo>
                  <a:pt x="835681" y="669215"/>
                </a:lnTo>
                <a:lnTo>
                  <a:pt x="835681" y="325266"/>
                </a:lnTo>
                <a:lnTo>
                  <a:pt x="746586" y="325266"/>
                </a:lnTo>
                <a:lnTo>
                  <a:pt x="924775" y="0"/>
                </a:lnTo>
                <a:lnTo>
                  <a:pt x="1102964" y="325266"/>
                </a:lnTo>
                <a:lnTo>
                  <a:pt x="1013870" y="325266"/>
                </a:lnTo>
                <a:lnTo>
                  <a:pt x="1013870" y="669215"/>
                </a:lnTo>
                <a:lnTo>
                  <a:pt x="1450940" y="669215"/>
                </a:lnTo>
                <a:lnTo>
                  <a:pt x="1849549" y="14664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DAB09D27-2E4A-490F-9337-15579B84C587}"/>
              </a:ext>
            </a:extLst>
          </p:cNvPr>
          <p:cNvSpPr/>
          <p:nvPr/>
        </p:nvSpPr>
        <p:spPr>
          <a:xfrm>
            <a:off x="779388" y="2279144"/>
            <a:ext cx="1947917" cy="2384045"/>
          </a:xfrm>
          <a:custGeom>
            <a:avLst/>
            <a:gdLst>
              <a:gd name="connsiteX0" fmla="*/ 924774 w 1849549"/>
              <a:gd name="connsiteY0" fmla="*/ 0 h 2263653"/>
              <a:gd name="connsiteX1" fmla="*/ 1102963 w 1849549"/>
              <a:gd name="connsiteY1" fmla="*/ 325266 h 2263653"/>
              <a:gd name="connsiteX2" fmla="*/ 1013869 w 1849549"/>
              <a:gd name="connsiteY2" fmla="*/ 325266 h 2263653"/>
              <a:gd name="connsiteX3" fmla="*/ 1013869 w 1849549"/>
              <a:gd name="connsiteY3" fmla="*/ 669215 h 2263653"/>
              <a:gd name="connsiteX4" fmla="*/ 1450940 w 1849549"/>
              <a:gd name="connsiteY4" fmla="*/ 669215 h 2263653"/>
              <a:gd name="connsiteX5" fmla="*/ 1849549 w 1849549"/>
              <a:gd name="connsiteY5" fmla="*/ 1466434 h 2263653"/>
              <a:gd name="connsiteX6" fmla="*/ 1450940 w 1849549"/>
              <a:gd name="connsiteY6" fmla="*/ 2263653 h 2263653"/>
              <a:gd name="connsiteX7" fmla="*/ 398610 w 1849549"/>
              <a:gd name="connsiteY7" fmla="*/ 2263653 h 2263653"/>
              <a:gd name="connsiteX8" fmla="*/ 0 w 1849549"/>
              <a:gd name="connsiteY8" fmla="*/ 1466434 h 2263653"/>
              <a:gd name="connsiteX9" fmla="*/ 398610 w 1849549"/>
              <a:gd name="connsiteY9" fmla="*/ 669215 h 2263653"/>
              <a:gd name="connsiteX10" fmla="*/ 835680 w 1849549"/>
              <a:gd name="connsiteY10" fmla="*/ 669215 h 2263653"/>
              <a:gd name="connsiteX11" fmla="*/ 835680 w 1849549"/>
              <a:gd name="connsiteY11" fmla="*/ 325266 h 2263653"/>
              <a:gd name="connsiteX12" fmla="*/ 746585 w 1849549"/>
              <a:gd name="connsiteY12" fmla="*/ 325266 h 226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9549" h="2263653">
                <a:moveTo>
                  <a:pt x="924774" y="0"/>
                </a:moveTo>
                <a:lnTo>
                  <a:pt x="1102963" y="325266"/>
                </a:lnTo>
                <a:lnTo>
                  <a:pt x="1013869" y="325266"/>
                </a:lnTo>
                <a:lnTo>
                  <a:pt x="1013869" y="669215"/>
                </a:lnTo>
                <a:lnTo>
                  <a:pt x="1450940" y="669215"/>
                </a:lnTo>
                <a:lnTo>
                  <a:pt x="1849549" y="1466434"/>
                </a:lnTo>
                <a:lnTo>
                  <a:pt x="1450940" y="2263653"/>
                </a:lnTo>
                <a:lnTo>
                  <a:pt x="398610" y="2263653"/>
                </a:lnTo>
                <a:lnTo>
                  <a:pt x="0" y="1466434"/>
                </a:lnTo>
                <a:lnTo>
                  <a:pt x="398610" y="669215"/>
                </a:lnTo>
                <a:lnTo>
                  <a:pt x="835680" y="669215"/>
                </a:lnTo>
                <a:lnTo>
                  <a:pt x="835680" y="325266"/>
                </a:lnTo>
                <a:lnTo>
                  <a:pt x="746585" y="32526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8" name="Hexagon 327">
            <a:extLst>
              <a:ext uri="{FF2B5EF4-FFF2-40B4-BE49-F238E27FC236}">
                <a16:creationId xmlns:a16="http://schemas.microsoft.com/office/drawing/2014/main" id="{EAB101A8-BF70-4E48-9BE3-DBD0CF72E178}"/>
              </a:ext>
            </a:extLst>
          </p:cNvPr>
          <p:cNvSpPr/>
          <p:nvPr/>
        </p:nvSpPr>
        <p:spPr>
          <a:xfrm>
            <a:off x="902206" y="3089829"/>
            <a:ext cx="1702279" cy="146748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498C8FE3-55F9-42D1-9341-DE0AED9D1CF2}"/>
              </a:ext>
            </a:extLst>
          </p:cNvPr>
          <p:cNvSpPr/>
          <p:nvPr/>
        </p:nvSpPr>
        <p:spPr>
          <a:xfrm rot="10800000">
            <a:off x="2516450" y="2173268"/>
            <a:ext cx="1947917" cy="2384045"/>
          </a:xfrm>
          <a:custGeom>
            <a:avLst/>
            <a:gdLst>
              <a:gd name="connsiteX0" fmla="*/ 1450940 w 1849549"/>
              <a:gd name="connsiteY0" fmla="*/ 2263653 h 2263653"/>
              <a:gd name="connsiteX1" fmla="*/ 398610 w 1849549"/>
              <a:gd name="connsiteY1" fmla="*/ 2263653 h 2263653"/>
              <a:gd name="connsiteX2" fmla="*/ 0 w 1849549"/>
              <a:gd name="connsiteY2" fmla="*/ 1466434 h 2263653"/>
              <a:gd name="connsiteX3" fmla="*/ 398610 w 1849549"/>
              <a:gd name="connsiteY3" fmla="*/ 669215 h 2263653"/>
              <a:gd name="connsiteX4" fmla="*/ 835681 w 1849549"/>
              <a:gd name="connsiteY4" fmla="*/ 669215 h 2263653"/>
              <a:gd name="connsiteX5" fmla="*/ 835681 w 1849549"/>
              <a:gd name="connsiteY5" fmla="*/ 325266 h 2263653"/>
              <a:gd name="connsiteX6" fmla="*/ 746586 w 1849549"/>
              <a:gd name="connsiteY6" fmla="*/ 325266 h 2263653"/>
              <a:gd name="connsiteX7" fmla="*/ 924775 w 1849549"/>
              <a:gd name="connsiteY7" fmla="*/ 0 h 2263653"/>
              <a:gd name="connsiteX8" fmla="*/ 1102964 w 1849549"/>
              <a:gd name="connsiteY8" fmla="*/ 325266 h 2263653"/>
              <a:gd name="connsiteX9" fmla="*/ 1013870 w 1849549"/>
              <a:gd name="connsiteY9" fmla="*/ 325266 h 2263653"/>
              <a:gd name="connsiteX10" fmla="*/ 1013870 w 1849549"/>
              <a:gd name="connsiteY10" fmla="*/ 669215 h 2263653"/>
              <a:gd name="connsiteX11" fmla="*/ 1450940 w 1849549"/>
              <a:gd name="connsiteY11" fmla="*/ 669215 h 2263653"/>
              <a:gd name="connsiteX12" fmla="*/ 1849549 w 1849549"/>
              <a:gd name="connsiteY12" fmla="*/ 1466434 h 226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9549" h="2263653">
                <a:moveTo>
                  <a:pt x="1450940" y="2263653"/>
                </a:moveTo>
                <a:lnTo>
                  <a:pt x="398610" y="2263653"/>
                </a:lnTo>
                <a:lnTo>
                  <a:pt x="0" y="1466434"/>
                </a:lnTo>
                <a:lnTo>
                  <a:pt x="398610" y="669215"/>
                </a:lnTo>
                <a:lnTo>
                  <a:pt x="835681" y="669215"/>
                </a:lnTo>
                <a:lnTo>
                  <a:pt x="835681" y="325266"/>
                </a:lnTo>
                <a:lnTo>
                  <a:pt x="746586" y="325266"/>
                </a:lnTo>
                <a:lnTo>
                  <a:pt x="924775" y="0"/>
                </a:lnTo>
                <a:lnTo>
                  <a:pt x="1102964" y="325266"/>
                </a:lnTo>
                <a:lnTo>
                  <a:pt x="1013870" y="325266"/>
                </a:lnTo>
                <a:lnTo>
                  <a:pt x="1013870" y="669215"/>
                </a:lnTo>
                <a:lnTo>
                  <a:pt x="1450940" y="669215"/>
                </a:lnTo>
                <a:lnTo>
                  <a:pt x="1849549" y="14664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0" name="Hexagon 329">
            <a:extLst>
              <a:ext uri="{FF2B5EF4-FFF2-40B4-BE49-F238E27FC236}">
                <a16:creationId xmlns:a16="http://schemas.microsoft.com/office/drawing/2014/main" id="{DAEF4D0E-7486-47E6-8159-55A7A8CEC025}"/>
              </a:ext>
            </a:extLst>
          </p:cNvPr>
          <p:cNvSpPr/>
          <p:nvPr/>
        </p:nvSpPr>
        <p:spPr>
          <a:xfrm rot="10800000">
            <a:off x="2639268" y="2279144"/>
            <a:ext cx="1702279" cy="146748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id="{E56F7A9E-A982-420B-A925-632160B74F6E}"/>
              </a:ext>
            </a:extLst>
          </p:cNvPr>
          <p:cNvSpPr/>
          <p:nvPr/>
        </p:nvSpPr>
        <p:spPr>
          <a:xfrm>
            <a:off x="4253510" y="2279144"/>
            <a:ext cx="1947917" cy="2384045"/>
          </a:xfrm>
          <a:custGeom>
            <a:avLst/>
            <a:gdLst>
              <a:gd name="connsiteX0" fmla="*/ 924774 w 1849549"/>
              <a:gd name="connsiteY0" fmla="*/ 0 h 2263653"/>
              <a:gd name="connsiteX1" fmla="*/ 1102963 w 1849549"/>
              <a:gd name="connsiteY1" fmla="*/ 325266 h 2263653"/>
              <a:gd name="connsiteX2" fmla="*/ 1013869 w 1849549"/>
              <a:gd name="connsiteY2" fmla="*/ 325266 h 2263653"/>
              <a:gd name="connsiteX3" fmla="*/ 1013869 w 1849549"/>
              <a:gd name="connsiteY3" fmla="*/ 669215 h 2263653"/>
              <a:gd name="connsiteX4" fmla="*/ 1450940 w 1849549"/>
              <a:gd name="connsiteY4" fmla="*/ 669215 h 2263653"/>
              <a:gd name="connsiteX5" fmla="*/ 1849549 w 1849549"/>
              <a:gd name="connsiteY5" fmla="*/ 1466434 h 2263653"/>
              <a:gd name="connsiteX6" fmla="*/ 1450940 w 1849549"/>
              <a:gd name="connsiteY6" fmla="*/ 2263653 h 2263653"/>
              <a:gd name="connsiteX7" fmla="*/ 398610 w 1849549"/>
              <a:gd name="connsiteY7" fmla="*/ 2263653 h 2263653"/>
              <a:gd name="connsiteX8" fmla="*/ 0 w 1849549"/>
              <a:gd name="connsiteY8" fmla="*/ 1466434 h 2263653"/>
              <a:gd name="connsiteX9" fmla="*/ 398610 w 1849549"/>
              <a:gd name="connsiteY9" fmla="*/ 669215 h 2263653"/>
              <a:gd name="connsiteX10" fmla="*/ 835680 w 1849549"/>
              <a:gd name="connsiteY10" fmla="*/ 669215 h 2263653"/>
              <a:gd name="connsiteX11" fmla="*/ 835680 w 1849549"/>
              <a:gd name="connsiteY11" fmla="*/ 325266 h 2263653"/>
              <a:gd name="connsiteX12" fmla="*/ 746585 w 1849549"/>
              <a:gd name="connsiteY12" fmla="*/ 325266 h 226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9549" h="2263653">
                <a:moveTo>
                  <a:pt x="924774" y="0"/>
                </a:moveTo>
                <a:lnTo>
                  <a:pt x="1102963" y="325266"/>
                </a:lnTo>
                <a:lnTo>
                  <a:pt x="1013869" y="325266"/>
                </a:lnTo>
                <a:lnTo>
                  <a:pt x="1013869" y="669215"/>
                </a:lnTo>
                <a:lnTo>
                  <a:pt x="1450940" y="669215"/>
                </a:lnTo>
                <a:lnTo>
                  <a:pt x="1849549" y="1466434"/>
                </a:lnTo>
                <a:lnTo>
                  <a:pt x="1450940" y="2263653"/>
                </a:lnTo>
                <a:lnTo>
                  <a:pt x="398610" y="2263653"/>
                </a:lnTo>
                <a:lnTo>
                  <a:pt x="0" y="1466434"/>
                </a:lnTo>
                <a:lnTo>
                  <a:pt x="398610" y="669215"/>
                </a:lnTo>
                <a:lnTo>
                  <a:pt x="835680" y="669215"/>
                </a:lnTo>
                <a:lnTo>
                  <a:pt x="835680" y="325266"/>
                </a:lnTo>
                <a:lnTo>
                  <a:pt x="746585" y="3252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Hexagon 331">
            <a:extLst>
              <a:ext uri="{FF2B5EF4-FFF2-40B4-BE49-F238E27FC236}">
                <a16:creationId xmlns:a16="http://schemas.microsoft.com/office/drawing/2014/main" id="{BA8285F7-D3E3-48D4-9378-F0C8FFDFA285}"/>
              </a:ext>
            </a:extLst>
          </p:cNvPr>
          <p:cNvSpPr/>
          <p:nvPr/>
        </p:nvSpPr>
        <p:spPr>
          <a:xfrm>
            <a:off x="4376328" y="3089829"/>
            <a:ext cx="1702279" cy="146748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Hexagon 332">
            <a:extLst>
              <a:ext uri="{FF2B5EF4-FFF2-40B4-BE49-F238E27FC236}">
                <a16:creationId xmlns:a16="http://schemas.microsoft.com/office/drawing/2014/main" id="{AB3063E0-16AE-4BBE-9C5E-6DD9E8AD311C}"/>
              </a:ext>
            </a:extLst>
          </p:cNvPr>
          <p:cNvSpPr/>
          <p:nvPr/>
        </p:nvSpPr>
        <p:spPr>
          <a:xfrm rot="10800000">
            <a:off x="6113391" y="2279144"/>
            <a:ext cx="1702279" cy="146748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Freeform: Shape 333">
            <a:extLst>
              <a:ext uri="{FF2B5EF4-FFF2-40B4-BE49-F238E27FC236}">
                <a16:creationId xmlns:a16="http://schemas.microsoft.com/office/drawing/2014/main" id="{1DEFF15C-8286-4FDA-B593-AA5415610D80}"/>
              </a:ext>
            </a:extLst>
          </p:cNvPr>
          <p:cNvSpPr/>
          <p:nvPr/>
        </p:nvSpPr>
        <p:spPr>
          <a:xfrm>
            <a:off x="7727634" y="2279144"/>
            <a:ext cx="1947917" cy="2384045"/>
          </a:xfrm>
          <a:custGeom>
            <a:avLst/>
            <a:gdLst>
              <a:gd name="connsiteX0" fmla="*/ 924774 w 1849549"/>
              <a:gd name="connsiteY0" fmla="*/ 0 h 2263653"/>
              <a:gd name="connsiteX1" fmla="*/ 1102963 w 1849549"/>
              <a:gd name="connsiteY1" fmla="*/ 325266 h 2263653"/>
              <a:gd name="connsiteX2" fmla="*/ 1013869 w 1849549"/>
              <a:gd name="connsiteY2" fmla="*/ 325266 h 2263653"/>
              <a:gd name="connsiteX3" fmla="*/ 1013869 w 1849549"/>
              <a:gd name="connsiteY3" fmla="*/ 669215 h 2263653"/>
              <a:gd name="connsiteX4" fmla="*/ 1450940 w 1849549"/>
              <a:gd name="connsiteY4" fmla="*/ 669215 h 2263653"/>
              <a:gd name="connsiteX5" fmla="*/ 1849549 w 1849549"/>
              <a:gd name="connsiteY5" fmla="*/ 1466434 h 2263653"/>
              <a:gd name="connsiteX6" fmla="*/ 1450940 w 1849549"/>
              <a:gd name="connsiteY6" fmla="*/ 2263653 h 2263653"/>
              <a:gd name="connsiteX7" fmla="*/ 398610 w 1849549"/>
              <a:gd name="connsiteY7" fmla="*/ 2263653 h 2263653"/>
              <a:gd name="connsiteX8" fmla="*/ 0 w 1849549"/>
              <a:gd name="connsiteY8" fmla="*/ 1466434 h 2263653"/>
              <a:gd name="connsiteX9" fmla="*/ 398610 w 1849549"/>
              <a:gd name="connsiteY9" fmla="*/ 669215 h 2263653"/>
              <a:gd name="connsiteX10" fmla="*/ 835680 w 1849549"/>
              <a:gd name="connsiteY10" fmla="*/ 669215 h 2263653"/>
              <a:gd name="connsiteX11" fmla="*/ 835680 w 1849549"/>
              <a:gd name="connsiteY11" fmla="*/ 325266 h 2263653"/>
              <a:gd name="connsiteX12" fmla="*/ 746585 w 1849549"/>
              <a:gd name="connsiteY12" fmla="*/ 325266 h 226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9549" h="2263653">
                <a:moveTo>
                  <a:pt x="924774" y="0"/>
                </a:moveTo>
                <a:lnTo>
                  <a:pt x="1102963" y="325266"/>
                </a:lnTo>
                <a:lnTo>
                  <a:pt x="1013869" y="325266"/>
                </a:lnTo>
                <a:lnTo>
                  <a:pt x="1013869" y="669215"/>
                </a:lnTo>
                <a:lnTo>
                  <a:pt x="1450940" y="669215"/>
                </a:lnTo>
                <a:lnTo>
                  <a:pt x="1849549" y="1466434"/>
                </a:lnTo>
                <a:lnTo>
                  <a:pt x="1450940" y="2263653"/>
                </a:lnTo>
                <a:lnTo>
                  <a:pt x="398610" y="2263653"/>
                </a:lnTo>
                <a:lnTo>
                  <a:pt x="0" y="1466434"/>
                </a:lnTo>
                <a:lnTo>
                  <a:pt x="398610" y="669215"/>
                </a:lnTo>
                <a:lnTo>
                  <a:pt x="835680" y="669215"/>
                </a:lnTo>
                <a:lnTo>
                  <a:pt x="835680" y="325266"/>
                </a:lnTo>
                <a:lnTo>
                  <a:pt x="746585" y="3252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5" name="Hexagon 334">
            <a:extLst>
              <a:ext uri="{FF2B5EF4-FFF2-40B4-BE49-F238E27FC236}">
                <a16:creationId xmlns:a16="http://schemas.microsoft.com/office/drawing/2014/main" id="{1FF3C56C-DC15-4D1B-976B-AA9100A30EC7}"/>
              </a:ext>
            </a:extLst>
          </p:cNvPr>
          <p:cNvSpPr/>
          <p:nvPr/>
        </p:nvSpPr>
        <p:spPr>
          <a:xfrm>
            <a:off x="7850452" y="3089829"/>
            <a:ext cx="1702279" cy="146748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AD89ED48-89B7-420E-8012-E7D8C8F6BE73}"/>
              </a:ext>
            </a:extLst>
          </p:cNvPr>
          <p:cNvSpPr/>
          <p:nvPr/>
        </p:nvSpPr>
        <p:spPr>
          <a:xfrm rot="10800000">
            <a:off x="9464697" y="2173268"/>
            <a:ext cx="1947917" cy="2384045"/>
          </a:xfrm>
          <a:custGeom>
            <a:avLst/>
            <a:gdLst>
              <a:gd name="connsiteX0" fmla="*/ 1450940 w 1849549"/>
              <a:gd name="connsiteY0" fmla="*/ 2263653 h 2263653"/>
              <a:gd name="connsiteX1" fmla="*/ 398610 w 1849549"/>
              <a:gd name="connsiteY1" fmla="*/ 2263653 h 2263653"/>
              <a:gd name="connsiteX2" fmla="*/ 0 w 1849549"/>
              <a:gd name="connsiteY2" fmla="*/ 1466434 h 2263653"/>
              <a:gd name="connsiteX3" fmla="*/ 398610 w 1849549"/>
              <a:gd name="connsiteY3" fmla="*/ 669215 h 2263653"/>
              <a:gd name="connsiteX4" fmla="*/ 835681 w 1849549"/>
              <a:gd name="connsiteY4" fmla="*/ 669215 h 2263653"/>
              <a:gd name="connsiteX5" fmla="*/ 835681 w 1849549"/>
              <a:gd name="connsiteY5" fmla="*/ 325266 h 2263653"/>
              <a:gd name="connsiteX6" fmla="*/ 746586 w 1849549"/>
              <a:gd name="connsiteY6" fmla="*/ 325266 h 2263653"/>
              <a:gd name="connsiteX7" fmla="*/ 924775 w 1849549"/>
              <a:gd name="connsiteY7" fmla="*/ 0 h 2263653"/>
              <a:gd name="connsiteX8" fmla="*/ 1102964 w 1849549"/>
              <a:gd name="connsiteY8" fmla="*/ 325266 h 2263653"/>
              <a:gd name="connsiteX9" fmla="*/ 1013870 w 1849549"/>
              <a:gd name="connsiteY9" fmla="*/ 325266 h 2263653"/>
              <a:gd name="connsiteX10" fmla="*/ 1013870 w 1849549"/>
              <a:gd name="connsiteY10" fmla="*/ 669215 h 2263653"/>
              <a:gd name="connsiteX11" fmla="*/ 1450940 w 1849549"/>
              <a:gd name="connsiteY11" fmla="*/ 669215 h 2263653"/>
              <a:gd name="connsiteX12" fmla="*/ 1849549 w 1849549"/>
              <a:gd name="connsiteY12" fmla="*/ 1466434 h 226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9549" h="2263653">
                <a:moveTo>
                  <a:pt x="1450940" y="2263653"/>
                </a:moveTo>
                <a:lnTo>
                  <a:pt x="398610" y="2263653"/>
                </a:lnTo>
                <a:lnTo>
                  <a:pt x="0" y="1466434"/>
                </a:lnTo>
                <a:lnTo>
                  <a:pt x="398610" y="669215"/>
                </a:lnTo>
                <a:lnTo>
                  <a:pt x="835681" y="669215"/>
                </a:lnTo>
                <a:lnTo>
                  <a:pt x="835681" y="325266"/>
                </a:lnTo>
                <a:lnTo>
                  <a:pt x="746586" y="325266"/>
                </a:lnTo>
                <a:lnTo>
                  <a:pt x="924775" y="0"/>
                </a:lnTo>
                <a:lnTo>
                  <a:pt x="1102964" y="325266"/>
                </a:lnTo>
                <a:lnTo>
                  <a:pt x="1013870" y="325266"/>
                </a:lnTo>
                <a:lnTo>
                  <a:pt x="1013870" y="669215"/>
                </a:lnTo>
                <a:lnTo>
                  <a:pt x="1450940" y="669215"/>
                </a:lnTo>
                <a:lnTo>
                  <a:pt x="1849549" y="14664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7" name="Hexagon 336">
            <a:extLst>
              <a:ext uri="{FF2B5EF4-FFF2-40B4-BE49-F238E27FC236}">
                <a16:creationId xmlns:a16="http://schemas.microsoft.com/office/drawing/2014/main" id="{52F81868-5448-4383-B5F2-AEC8313EDBA4}"/>
              </a:ext>
            </a:extLst>
          </p:cNvPr>
          <p:cNvSpPr/>
          <p:nvPr/>
        </p:nvSpPr>
        <p:spPr>
          <a:xfrm rot="10800000">
            <a:off x="9587515" y="2279144"/>
            <a:ext cx="1702279" cy="146748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직사각형 113">
            <a:extLst>
              <a:ext uri="{FF2B5EF4-FFF2-40B4-BE49-F238E27FC236}">
                <a16:creationId xmlns:a16="http://schemas.microsoft.com/office/drawing/2014/main" id="{F08C8733-86AC-4742-AD7A-D2C4A9A54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922" y="2810306"/>
            <a:ext cx="15794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altLang="ko-KR" sz="2400" b="1" kern="1200" dirty="0">
                <a:solidFill>
                  <a:schemeClr val="accent4"/>
                </a:solidFill>
                <a:latin typeface="+mn-lt"/>
                <a:ea typeface="+mn-ea"/>
                <a:cs typeface="Arial" charset="0"/>
              </a:rPr>
              <a:t>Results</a:t>
            </a:r>
            <a:endParaRPr lang="ko-KR" altLang="en-US" sz="1550" dirty="0">
              <a:solidFill>
                <a:schemeClr val="accent4"/>
              </a:solidFill>
            </a:endParaRPr>
          </a:p>
        </p:txBody>
      </p:sp>
      <p:sp>
        <p:nvSpPr>
          <p:cNvPr id="339" name="직사각형 113">
            <a:extLst>
              <a:ext uri="{FF2B5EF4-FFF2-40B4-BE49-F238E27FC236}">
                <a16:creationId xmlns:a16="http://schemas.microsoft.com/office/drawing/2014/main" id="{596C38FF-0979-45D2-A5E6-AB44D34C0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5275" y="3583225"/>
            <a:ext cx="1303397" cy="486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altLang="ko-KR" sz="2520" b="1" kern="1200" dirty="0">
                <a:solidFill>
                  <a:schemeClr val="accent3"/>
                </a:solidFill>
                <a:latin typeface="+mn-lt"/>
                <a:ea typeface="+mn-ea"/>
                <a:cs typeface="Arial" charset="0"/>
              </a:rPr>
              <a:t>Testing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340" name="직사각형 113">
            <a:extLst>
              <a:ext uri="{FF2B5EF4-FFF2-40B4-BE49-F238E27FC236}">
                <a16:creationId xmlns:a16="http://schemas.microsoft.com/office/drawing/2014/main" id="{440DAA73-26E9-4E52-947D-47D87607A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8719" y="2461838"/>
            <a:ext cx="1352892" cy="110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altLang="ko-KR" sz="1627" b="1" kern="1200" dirty="0">
                <a:solidFill>
                  <a:schemeClr val="accent2"/>
                </a:solidFill>
                <a:latin typeface="+mn-lt"/>
                <a:ea typeface="+mn-ea"/>
                <a:cs typeface="Arial" charset="0"/>
              </a:rPr>
              <a:t>Data Annotation &amp; Model Training</a:t>
            </a:r>
            <a:endParaRPr lang="ko-KR" altLang="en-US" sz="1550" dirty="0">
              <a:solidFill>
                <a:schemeClr val="accent2"/>
              </a:solidFill>
            </a:endParaRPr>
          </a:p>
        </p:txBody>
      </p:sp>
      <p:sp>
        <p:nvSpPr>
          <p:cNvPr id="341" name="직사각형 113">
            <a:extLst>
              <a:ext uri="{FF2B5EF4-FFF2-40B4-BE49-F238E27FC236}">
                <a16:creationId xmlns:a16="http://schemas.microsoft.com/office/drawing/2014/main" id="{72A2B583-8192-4EA6-BA07-849739761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9955" y="3471166"/>
            <a:ext cx="1600248" cy="61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altLang="ko-KR" sz="1680" b="1" kern="1200" dirty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t>Algorithm Development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342" name="직사각형 113">
            <a:extLst>
              <a:ext uri="{FF2B5EF4-FFF2-40B4-BE49-F238E27FC236}">
                <a16:creationId xmlns:a16="http://schemas.microsoft.com/office/drawing/2014/main" id="{2CC74CC8-113C-48F0-B947-E5412E703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508" y="2865707"/>
            <a:ext cx="1587618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altLang="ko-KR" sz="1680" b="1" kern="1200" dirty="0">
                <a:solidFill>
                  <a:schemeClr val="accent6"/>
                </a:solidFill>
                <a:latin typeface="+mn-lt"/>
                <a:ea typeface="+mn-ea"/>
                <a:cs typeface="Arial" charset="0"/>
              </a:rPr>
              <a:t>Methodology</a:t>
            </a:r>
            <a:endParaRPr lang="ko-KR" altLang="en-US" sz="1600" dirty="0">
              <a:solidFill>
                <a:schemeClr val="accent6"/>
              </a:solidFill>
            </a:endParaRPr>
          </a:p>
        </p:txBody>
      </p:sp>
      <p:sp>
        <p:nvSpPr>
          <p:cNvPr id="343" name="직사각형 113">
            <a:extLst>
              <a:ext uri="{FF2B5EF4-FFF2-40B4-BE49-F238E27FC236}">
                <a16:creationId xmlns:a16="http://schemas.microsoft.com/office/drawing/2014/main" id="{BEB9F6E6-DCD9-49B1-A737-0F396EC9D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060" y="3443326"/>
            <a:ext cx="1224597" cy="7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altLang="ko-KR" sz="1470" b="1" kern="1200" dirty="0">
                <a:solidFill>
                  <a:schemeClr val="accent5"/>
                </a:solidFill>
                <a:latin typeface="+mn-lt"/>
                <a:ea typeface="+mn-ea"/>
                <a:cs typeface="Arial" charset="0"/>
              </a:rPr>
              <a:t>Research &amp; Data Collection</a:t>
            </a:r>
            <a:endParaRPr lang="ko-KR" altLang="en-US" sz="1400" dirty="0">
              <a:solidFill>
                <a:schemeClr val="accent5"/>
              </a:solidFill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D4418E7F-C470-49F7-95A2-99EEC1CAABF1}"/>
              </a:ext>
            </a:extLst>
          </p:cNvPr>
          <p:cNvSpPr txBox="1"/>
          <p:nvPr/>
        </p:nvSpPr>
        <p:spPr>
          <a:xfrm>
            <a:off x="643467" y="1288787"/>
            <a:ext cx="2219757" cy="7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0060">
              <a:spcAft>
                <a:spcPts val="600"/>
              </a:spcAft>
            </a:pPr>
            <a:r>
              <a:rPr lang="en-US" altLang="ko-KR" sz="147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rPr>
              <a:t>Conducted a comprehensive literature review.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CBD0A7B2-D525-4AEB-9E55-42F9918CEDAE}"/>
              </a:ext>
            </a:extLst>
          </p:cNvPr>
          <p:cNvSpPr txBox="1"/>
          <p:nvPr/>
        </p:nvSpPr>
        <p:spPr>
          <a:xfrm>
            <a:off x="2380528" y="4791263"/>
            <a:ext cx="2219757" cy="7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0060">
              <a:spcAft>
                <a:spcPts val="600"/>
              </a:spcAft>
            </a:pPr>
            <a:r>
              <a:rPr lang="en-US" altLang="ko-KR" sz="147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rPr>
              <a:t>Assessed various drowsiness detection technologies.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0C74AEF3-604B-4C73-9628-9DBA849D4364}"/>
              </a:ext>
            </a:extLst>
          </p:cNvPr>
          <p:cNvSpPr txBox="1"/>
          <p:nvPr/>
        </p:nvSpPr>
        <p:spPr>
          <a:xfrm>
            <a:off x="4117589" y="1505245"/>
            <a:ext cx="2219757" cy="551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0060">
              <a:spcAft>
                <a:spcPts val="600"/>
              </a:spcAft>
            </a:pPr>
            <a:r>
              <a:rPr lang="en-US" altLang="ko-KR" sz="147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rPr>
              <a:t>Developed a robust algorithm.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B6ADCBE-A821-4A22-AE46-7CB18B1571F7}"/>
              </a:ext>
            </a:extLst>
          </p:cNvPr>
          <p:cNvSpPr txBox="1"/>
          <p:nvPr/>
        </p:nvSpPr>
        <p:spPr>
          <a:xfrm>
            <a:off x="5854651" y="4791263"/>
            <a:ext cx="2219757" cy="77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0060">
              <a:spcAft>
                <a:spcPts val="600"/>
              </a:spcAft>
            </a:pPr>
            <a:r>
              <a:rPr lang="en-US" altLang="ko-KR" sz="147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rPr>
              <a:t>Created a labeled dataset for accessing results.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E9B69550-86EC-496D-9ACF-B432EC36A784}"/>
              </a:ext>
            </a:extLst>
          </p:cNvPr>
          <p:cNvSpPr txBox="1"/>
          <p:nvPr/>
        </p:nvSpPr>
        <p:spPr>
          <a:xfrm>
            <a:off x="7611611" y="1288787"/>
            <a:ext cx="2219757" cy="7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0060">
              <a:spcAft>
                <a:spcPts val="600"/>
              </a:spcAft>
            </a:pPr>
            <a:r>
              <a:rPr lang="en-US" altLang="ko-KR" sz="147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rPr>
              <a:t>Gathered feedback and made necessary changes.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E74823DF-093B-4222-8B93-C49AA0C68E1F}"/>
              </a:ext>
            </a:extLst>
          </p:cNvPr>
          <p:cNvSpPr txBox="1"/>
          <p:nvPr/>
        </p:nvSpPr>
        <p:spPr>
          <a:xfrm>
            <a:off x="9328776" y="4791263"/>
            <a:ext cx="2219757" cy="77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80060">
              <a:spcAft>
                <a:spcPts val="600"/>
              </a:spcAft>
            </a:pPr>
            <a:r>
              <a:rPr lang="en-US" altLang="ko-KR" sz="147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itchFamily="34" charset="0"/>
              </a:rPr>
              <a:t>Continuously upgrading the algorithm and system.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45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6EF6FB-6E16-53BD-9A85-57B3A090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en-US" altLang="ko-KR" b="1" dirty="0">
                <a:cs typeface="Arial" charset="0"/>
              </a:rPr>
              <a:t>Data Collection</a:t>
            </a:r>
            <a:endParaRPr lang="en-CA" dirty="0"/>
          </a:p>
        </p:txBody>
      </p:sp>
      <p:pic>
        <p:nvPicPr>
          <p:cNvPr id="45" name="Picture 36">
            <a:extLst>
              <a:ext uri="{FF2B5EF4-FFF2-40B4-BE49-F238E27FC236}">
                <a16:creationId xmlns:a16="http://schemas.microsoft.com/office/drawing/2014/main" id="{35CCB3CC-4D18-7FB2-2427-DFF27175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" r="35"/>
          <a:stretch/>
        </p:blipFill>
        <p:spPr>
          <a:xfrm>
            <a:off x="5980817" y="571811"/>
            <a:ext cx="4840465" cy="2722768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4997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7E2E8"/>
      </a:lt2>
      <a:accent1>
        <a:srgbClr val="83AD79"/>
      </a:accent1>
      <a:accent2>
        <a:srgbClr val="91AA69"/>
      </a:accent2>
      <a:accent3>
        <a:srgbClr val="A5A374"/>
      </a:accent3>
      <a:accent4>
        <a:srgbClr val="BF9C71"/>
      </a:accent4>
      <a:accent5>
        <a:srgbClr val="CA928A"/>
      </a:accent5>
      <a:accent6>
        <a:srgbClr val="C1778C"/>
      </a:accent6>
      <a:hlink>
        <a:srgbClr val="A169AE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</TotalTime>
  <Words>437</Words>
  <Application>Microsoft Office PowerPoint</Application>
  <PresentationFormat>Widescreen</PresentationFormat>
  <Paragraphs>156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Arial Nova Cond Light</vt:lpstr>
      <vt:lpstr>Century Gothic</vt:lpstr>
      <vt:lpstr>BrushVTI</vt:lpstr>
      <vt:lpstr>Drowsiness Detection System for Truck Drivers</vt:lpstr>
      <vt:lpstr>Group Members</vt:lpstr>
      <vt:lpstr>Motivation</vt:lpstr>
      <vt:lpstr>PowerPoint Presentation</vt:lpstr>
      <vt:lpstr>PowerPoint Presentation</vt:lpstr>
      <vt:lpstr>PowerPoint Presentation</vt:lpstr>
      <vt:lpstr>RoadMap</vt:lpstr>
      <vt:lpstr>PowerPoint Presentation</vt:lpstr>
      <vt:lpstr>Data Collection</vt:lpstr>
      <vt:lpstr>PowerPoint Presentation</vt:lpstr>
      <vt:lpstr>Methodologies</vt:lpstr>
      <vt:lpstr>Dlib and Open CV</vt:lpstr>
      <vt:lpstr>Eye Aspect Ratio (EAR)</vt:lpstr>
      <vt:lpstr>Mouth Aspect Ratio (MAR)</vt:lpstr>
      <vt:lpstr>Gaze Ratio</vt:lpstr>
      <vt:lpstr>Node Detection</vt:lpstr>
      <vt:lpstr>Data Annotation &amp; Model Training</vt:lpstr>
      <vt:lpstr>PowerPoint Presentation</vt:lpstr>
      <vt:lpstr>Testing</vt:lpstr>
      <vt:lpstr>PowerPoint Presentation</vt:lpstr>
      <vt:lpstr>PowerPoint Presentation</vt:lpstr>
      <vt:lpstr>Results</vt:lpstr>
      <vt:lpstr>PowerPoint Presentation</vt:lpstr>
      <vt:lpstr>Percentage Distribution of Driver’s behavioral status out of 100%</vt:lpstr>
      <vt:lpstr>PowerPoint Presentation</vt:lpstr>
      <vt:lpstr>PowerPoint Presentation</vt:lpstr>
      <vt:lpstr>PowerPoint Presentation</vt:lpstr>
      <vt:lpstr>Percentage of Correct Detections of driver’s behavioral status​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Percentage Distribution of Driver’s behavioral status out of 100%</vt:lpstr>
      <vt:lpstr>PowerPoint Presentation</vt:lpstr>
      <vt:lpstr>PowerPoint Presentation</vt:lpstr>
      <vt:lpstr>PowerPoint Presentation</vt:lpstr>
      <vt:lpstr>Percentage of Correct Detections of driver’s behavioral status​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PowerPoint Presentation</vt:lpstr>
      <vt:lpstr>Future Work</vt:lpstr>
      <vt:lpstr>PowerPoint Presentation</vt:lpstr>
      <vt:lpstr>https://github.com/RisshhavRana/Capstone-Project-Group-3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Drowsiness Detection System for Truck Drivers</dc:title>
  <dc:creator>Rishav Rana</dc:creator>
  <cp:lastModifiedBy>Rishav Rana</cp:lastModifiedBy>
  <cp:revision>47</cp:revision>
  <dcterms:created xsi:type="dcterms:W3CDTF">2023-07-22T23:51:21Z</dcterms:created>
  <dcterms:modified xsi:type="dcterms:W3CDTF">2023-07-26T18:09:11Z</dcterms:modified>
</cp:coreProperties>
</file>